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0" r:id="rId3"/>
    <p:sldId id="257" r:id="rId4"/>
    <p:sldId id="266" r:id="rId5"/>
    <p:sldId id="258" r:id="rId6"/>
    <p:sldId id="259" r:id="rId7"/>
    <p:sldId id="261" r:id="rId8"/>
    <p:sldId id="263" r:id="rId9"/>
    <p:sldId id="267" r:id="rId10"/>
    <p:sldId id="268" r:id="rId11"/>
    <p:sldId id="265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F251-072D-4806-AB98-5A32A33C58BC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0AAD-668B-4543-AC67-DAA7FB982A8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F251-072D-4806-AB98-5A32A33C58BC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0AAD-668B-4543-AC67-DAA7FB982A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F251-072D-4806-AB98-5A32A33C58BC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0AAD-668B-4543-AC67-DAA7FB982A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F251-072D-4806-AB98-5A32A33C58BC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0AAD-668B-4543-AC67-DAA7FB982A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F251-072D-4806-AB98-5A32A33C58BC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0AAD-668B-4543-AC67-DAA7FB982A8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F251-072D-4806-AB98-5A32A33C58BC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0AAD-668B-4543-AC67-DAA7FB982A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F251-072D-4806-AB98-5A32A33C58BC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0AAD-668B-4543-AC67-DAA7FB982A8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F251-072D-4806-AB98-5A32A33C58BC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0AAD-668B-4543-AC67-DAA7FB982A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F251-072D-4806-AB98-5A32A33C58BC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0AAD-668B-4543-AC67-DAA7FB982A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F251-072D-4806-AB98-5A32A33C58BC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0AAD-668B-4543-AC67-DAA7FB982A8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F251-072D-4806-AB98-5A32A33C58BC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0AAD-668B-4543-AC67-DAA7FB982A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0BAF251-072D-4806-AB98-5A32A33C58BC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BE50AAD-668B-4543-AC67-DAA7FB982A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848600" cy="275014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3000" dirty="0">
                <a:latin typeface="Times New Roman"/>
                <a:ea typeface="Calibri"/>
                <a:cs typeface="Times New Roman"/>
              </a:rPr>
              <a:t>Разработка и использование</a:t>
            </a:r>
            <a:r>
              <a:rPr lang="ru-RU" sz="3000" dirty="0">
                <a:latin typeface="Times New Roman"/>
                <a:ea typeface="Times New Roman"/>
                <a:cs typeface="Times New Roman"/>
              </a:rPr>
              <a:t> учебно-методических  материалов в соответствии с ФАООП УО для достижения предметных результатов по предметной области "Технология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"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861048"/>
            <a:ext cx="7990656" cy="237626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1E00"/>
                </a:solidFill>
                <a:latin typeface="Times New Roman" pitchFamily="18" charset="0"/>
              </a:rPr>
              <a:t>Презентация подготовлена учителем</a:t>
            </a:r>
          </a:p>
          <a:p>
            <a:r>
              <a:rPr lang="ru-RU" dirty="0">
                <a:solidFill>
                  <a:srgbClr val="001E00"/>
                </a:solidFill>
                <a:latin typeface="Times New Roman" pitchFamily="18" charset="0"/>
              </a:rPr>
              <a:t>МБОУ «Общеобразовательная школа «Возможность»</a:t>
            </a:r>
          </a:p>
          <a:p>
            <a:r>
              <a:rPr lang="ru-RU" dirty="0">
                <a:solidFill>
                  <a:srgbClr val="001E00"/>
                </a:solidFill>
                <a:latin typeface="Times New Roman" pitchFamily="18" charset="0"/>
              </a:rPr>
              <a:t> для детей с ограниченными возможностями здоровья</a:t>
            </a:r>
          </a:p>
          <a:p>
            <a:r>
              <a:rPr lang="ru-RU" dirty="0">
                <a:solidFill>
                  <a:srgbClr val="001E00"/>
                </a:solidFill>
                <a:latin typeface="Times New Roman" pitchFamily="18" charset="0"/>
              </a:rPr>
              <a:t> г. Дубны, Московской области»</a:t>
            </a:r>
          </a:p>
          <a:p>
            <a:r>
              <a:rPr lang="ru-RU" dirty="0">
                <a:solidFill>
                  <a:srgbClr val="001E00"/>
                </a:solidFill>
                <a:latin typeface="Times New Roman" pitchFamily="18" charset="0"/>
              </a:rPr>
              <a:t>Егоровой Ольгой Владимировной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425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815947-366C-4AB4-AC49-D9630C714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8" y="404664"/>
            <a:ext cx="8516424" cy="6360368"/>
          </a:xfrm>
        </p:spPr>
      </p:pic>
    </p:spTree>
    <p:extLst>
      <p:ext uri="{BB962C8B-B14F-4D97-AF65-F5344CB8AC3E}">
        <p14:creationId xmlns:p14="http://schemas.microsoft.com/office/powerpoint/2010/main" val="3464751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598">
            <a:off x="223309" y="501766"/>
            <a:ext cx="4229665" cy="317224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352">
            <a:off x="3790042" y="833138"/>
            <a:ext cx="5398332" cy="40487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516">
            <a:off x="1270367" y="2819236"/>
            <a:ext cx="5398332" cy="404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32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Спасибо за внимание!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5325" y="1568150"/>
            <a:ext cx="5336185" cy="40021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757" y="2145512"/>
            <a:ext cx="5285817" cy="39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0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02339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Особые образовательные потребности обучающихся с интеллектуальными нарушениями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/>
              <a:t>обеспечение доступности структуры и содержания учебного материала; использование: грамотное сочетание словесного и наглядного методов с широкой опорой на доступную наглядность;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использование предметно-практической деятельности при формировании абстрактных понятий;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метод «малых порций»; включение стимулирующих методов; игровых приемов, использование памяток и инструкционных карт и др.;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увеличение количества времени на изучение сложных разделов и тем, количества вариативных упражнений для закрепления учебного материала;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коррекция и развитие психических процессов;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формирование учебных умений;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развитие мотивации к обучению и познавательных интересов;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включение в процесс обучения коррекционно-развивающих упражнений;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необходимость в постоянном контроле и конкретной помощи со стороны взрослого;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формирование социальной компетентности;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охранительный режим.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0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21432"/>
            <a:ext cx="8568952" cy="167146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ru-RU" sz="3100" b="1" dirty="0"/>
              <a:t>В основу разработки ФАООП УО заложены дифференцированный и </a:t>
            </a:r>
            <a:r>
              <a:rPr lang="ru-RU" sz="3100" b="1" dirty="0" err="1"/>
              <a:t>деятельностный</a:t>
            </a:r>
            <a:r>
              <a:rPr lang="ru-RU" sz="3100" b="1" dirty="0"/>
              <a:t> подходы.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852936"/>
            <a:ext cx="8352928" cy="367240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Дифференцированный подход предполагает учет их особых образовательных потребностей, которые проявляются в неоднородности возможностей освоения содержания образования.</a:t>
            </a:r>
          </a:p>
          <a:p>
            <a:r>
              <a:rPr lang="ru-RU" dirty="0" err="1"/>
              <a:t>Деятельностный</a:t>
            </a:r>
            <a:r>
              <a:rPr lang="ru-RU" dirty="0"/>
              <a:t> подход в образовании строится на признании того, что развитие личности обучающихся с умственной отсталостью (интеллектуальными нарушениями) школьного возраста определяется характером организации доступной им деятельности (предметно-практической и учебной).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64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68737-EFB7-4225-80F1-B537C32F3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уроках «Технологии» применяются следующие формы дифференцирования программного материала:</a:t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264EA0-F1D5-4E4F-BDAD-21F4A3648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6832"/>
          </a:xfrm>
        </p:spPr>
        <p:txBody>
          <a:bodyPr/>
          <a:lstStyle/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различных вариантов изделий в зависимости от уровня развития: более сложное изделие, изделие без изменений, изделие в упрощенном варианте, часть изделия;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разноуровневые задания с учетом групп обучающихся (по уровню сложности, по объему учебного материала, по характеру помощи обучающимся, по уровню творчества).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682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Olga DISK\Рабочие документы\Пр. предметы\Труд\Технологические карты\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40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533400"/>
            <a:ext cx="2098576" cy="99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F:\Olga DISK\Рабочие документы\Пр. предметы\Труд\Технологические карты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014"/>
            <a:ext cx="8820472" cy="661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639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4732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Презентации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4" y="1196752"/>
            <a:ext cx="6084168" cy="273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891" y="4077072"/>
            <a:ext cx="5525601" cy="254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036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3400"/>
            <a:ext cx="4752528" cy="1239416"/>
          </a:xfrm>
        </p:spPr>
        <p:txBody>
          <a:bodyPr>
            <a:normAutofit fontScale="90000"/>
          </a:bodyPr>
          <a:lstStyle/>
          <a:p>
            <a:r>
              <a:rPr lang="ru-RU" sz="3200" dirty="0" err="1"/>
              <a:t>Формированние</a:t>
            </a:r>
            <a:r>
              <a:rPr lang="ru-RU" sz="3200" dirty="0"/>
              <a:t> трудовых умений и навыков непосредственно в практической ситуации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46919"/>
            <a:ext cx="3487936" cy="2615952"/>
          </a:xfrm>
        </p:spPr>
      </p:pic>
      <p:pic>
        <p:nvPicPr>
          <p:cNvPr id="5122" name="Picture 2" descr="F:\Olga DISK\Рабочие документы\Фото\Дети\2022-2023 уч.г\5а\20230303_130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489" y="3870154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16E5E5-DEED-47CA-A9E6-04A4075A6C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785" y="25895"/>
            <a:ext cx="4021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24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F996B4-DEB0-4C78-A034-64ECA04FA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30"/>
            <a:ext cx="9129735" cy="68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31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171</TotalTime>
  <Words>309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Ясность</vt:lpstr>
      <vt:lpstr>Разработка и использование учебно-методических  материалов в соответствии с ФАООП УО для достижения предметных результатов по предметной области "Технология"</vt:lpstr>
      <vt:lpstr>Особые образовательные потребности обучающихся с интеллектуальными нарушениями</vt:lpstr>
      <vt:lpstr>В основу разработки ФАООП УО заложены дифференцированный и деятельностный подходы.</vt:lpstr>
      <vt:lpstr>На уроках «Технологии» применяются следующие формы дифференцирования программного материала: </vt:lpstr>
      <vt:lpstr>Презентация PowerPoint</vt:lpstr>
      <vt:lpstr>Презентация PowerPoint</vt:lpstr>
      <vt:lpstr>Презентации</vt:lpstr>
      <vt:lpstr>Формированние трудовых умений и навыков непосредственно в практической ситуации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и использование учебно-методических  материалов в соответствии с ФАООП УО для достижения предметных результатов по предметной области "Технология"</dc:title>
  <dc:creator>OV</dc:creator>
  <cp:lastModifiedBy>Пользователь</cp:lastModifiedBy>
  <cp:revision>10</cp:revision>
  <dcterms:created xsi:type="dcterms:W3CDTF">2024-02-18T18:28:57Z</dcterms:created>
  <dcterms:modified xsi:type="dcterms:W3CDTF">2024-02-19T08:57:30Z</dcterms:modified>
</cp:coreProperties>
</file>