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2"/>
  </p:notesMasterIdLst>
  <p:sldIdLst>
    <p:sldId id="256" r:id="rId3"/>
    <p:sldId id="258" r:id="rId4"/>
    <p:sldId id="280" r:id="rId5"/>
    <p:sldId id="278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82" r:id="rId19"/>
    <p:sldId id="283" r:id="rId20"/>
    <p:sldId id="275" r:id="rId21"/>
    <p:sldId id="285" r:id="rId22"/>
    <p:sldId id="286" r:id="rId23"/>
    <p:sldId id="284" r:id="rId24"/>
    <p:sldId id="276" r:id="rId25"/>
    <p:sldId id="277" r:id="rId26"/>
    <p:sldId id="287" r:id="rId27"/>
    <p:sldId id="288" r:id="rId28"/>
    <p:sldId id="290" r:id="rId29"/>
    <p:sldId id="291" r:id="rId30"/>
    <p:sldId id="292" r:id="rId3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98E5-DD97-450B-8A68-A0CB3ACF49D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4BDF7-A251-4849-9859-EA68825F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4BDF7-A251-4849-9859-EA68825FE09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4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4BDF7-A251-4849-9859-EA68825FE09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4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4BDF7-A251-4849-9859-EA68825FE09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4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3926" y="3501442"/>
            <a:ext cx="7603490" cy="82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3926" y="3501442"/>
            <a:ext cx="7603490" cy="82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9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1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9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2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6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9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10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0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02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104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03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05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06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111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9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6643" y="1254683"/>
            <a:ext cx="775335" cy="1131570"/>
            <a:chOff x="916643" y="1254683"/>
            <a:chExt cx="775335" cy="1131570"/>
          </a:xfrm>
        </p:grpSpPr>
        <p:sp>
          <p:nvSpPr>
            <p:cNvPr id="3" name="object 3"/>
            <p:cNvSpPr/>
            <p:nvPr/>
          </p:nvSpPr>
          <p:spPr>
            <a:xfrm>
              <a:off x="916635" y="1254689"/>
              <a:ext cx="775335" cy="1131570"/>
            </a:xfrm>
            <a:custGeom>
              <a:avLst/>
              <a:gdLst/>
              <a:ahLst/>
              <a:cxnLst/>
              <a:rect l="l" t="t" r="r" b="b"/>
              <a:pathLst>
                <a:path w="775335" h="1131570">
                  <a:moveTo>
                    <a:pt x="775220" y="0"/>
                  </a:moveTo>
                  <a:lnTo>
                    <a:pt x="0" y="0"/>
                  </a:lnTo>
                  <a:lnTo>
                    <a:pt x="0" y="778243"/>
                  </a:lnTo>
                  <a:lnTo>
                    <a:pt x="387616" y="1131201"/>
                  </a:lnTo>
                  <a:lnTo>
                    <a:pt x="775220" y="778243"/>
                  </a:lnTo>
                  <a:lnTo>
                    <a:pt x="775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1940" y="1556960"/>
              <a:ext cx="357505" cy="781685"/>
            </a:xfrm>
            <a:custGeom>
              <a:avLst/>
              <a:gdLst/>
              <a:ahLst/>
              <a:cxnLst/>
              <a:rect l="l" t="t" r="r" b="b"/>
              <a:pathLst>
                <a:path w="357505" h="781685">
                  <a:moveTo>
                    <a:pt x="0" y="0"/>
                  </a:moveTo>
                  <a:lnTo>
                    <a:pt x="0" y="193606"/>
                  </a:lnTo>
                  <a:lnTo>
                    <a:pt x="4711" y="326984"/>
                  </a:lnTo>
                  <a:lnTo>
                    <a:pt x="0" y="460362"/>
                  </a:lnTo>
                  <a:lnTo>
                    <a:pt x="352313" y="781190"/>
                  </a:lnTo>
                  <a:lnTo>
                    <a:pt x="357015" y="520214"/>
                  </a:lnTo>
                  <a:lnTo>
                    <a:pt x="352544" y="320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838" y="1692002"/>
              <a:ext cx="168910" cy="60325"/>
            </a:xfrm>
            <a:custGeom>
              <a:avLst/>
              <a:gdLst/>
              <a:ahLst/>
              <a:cxnLst/>
              <a:rect l="l" t="t" r="r" b="b"/>
              <a:pathLst>
                <a:path w="168909" h="60325">
                  <a:moveTo>
                    <a:pt x="143985" y="0"/>
                  </a:moveTo>
                  <a:lnTo>
                    <a:pt x="131121" y="10584"/>
                  </a:lnTo>
                  <a:lnTo>
                    <a:pt x="116662" y="18331"/>
                  </a:lnTo>
                  <a:lnTo>
                    <a:pt x="100972" y="23091"/>
                  </a:lnTo>
                  <a:lnTo>
                    <a:pt x="84416" y="24711"/>
                  </a:lnTo>
                  <a:lnTo>
                    <a:pt x="67859" y="23091"/>
                  </a:lnTo>
                  <a:lnTo>
                    <a:pt x="52169" y="18331"/>
                  </a:lnTo>
                  <a:lnTo>
                    <a:pt x="37711" y="10584"/>
                  </a:lnTo>
                  <a:lnTo>
                    <a:pt x="24847" y="0"/>
                  </a:lnTo>
                  <a:lnTo>
                    <a:pt x="0" y="24847"/>
                  </a:lnTo>
                  <a:lnTo>
                    <a:pt x="18227" y="39839"/>
                  </a:lnTo>
                  <a:lnTo>
                    <a:pt x="38717" y="50809"/>
                  </a:lnTo>
                  <a:lnTo>
                    <a:pt x="60952" y="57547"/>
                  </a:lnTo>
                  <a:lnTo>
                    <a:pt x="84416" y="59841"/>
                  </a:lnTo>
                  <a:lnTo>
                    <a:pt x="107879" y="57547"/>
                  </a:lnTo>
                  <a:lnTo>
                    <a:pt x="130115" y="50809"/>
                  </a:lnTo>
                  <a:lnTo>
                    <a:pt x="150605" y="39839"/>
                  </a:lnTo>
                  <a:lnTo>
                    <a:pt x="168832" y="24847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240" y="1562303"/>
              <a:ext cx="230024" cy="655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1928" y="1289995"/>
              <a:ext cx="193040" cy="727710"/>
            </a:xfrm>
            <a:custGeom>
              <a:avLst/>
              <a:gdLst/>
              <a:ahLst/>
              <a:cxnLst/>
              <a:rect l="l" t="t" r="r" b="b"/>
              <a:pathLst>
                <a:path w="193040" h="727710">
                  <a:moveTo>
                    <a:pt x="133388" y="593966"/>
                  </a:moveTo>
                  <a:lnTo>
                    <a:pt x="0" y="460578"/>
                  </a:lnTo>
                  <a:lnTo>
                    <a:pt x="0" y="727329"/>
                  </a:lnTo>
                  <a:lnTo>
                    <a:pt x="133388" y="593966"/>
                  </a:lnTo>
                  <a:close/>
                </a:path>
                <a:path w="193040" h="727710">
                  <a:moveTo>
                    <a:pt x="192900" y="74079"/>
                  </a:moveTo>
                  <a:lnTo>
                    <a:pt x="164896" y="29591"/>
                  </a:lnTo>
                  <a:lnTo>
                    <a:pt x="118833" y="0"/>
                  </a:lnTo>
                  <a:lnTo>
                    <a:pt x="0" y="0"/>
                  </a:lnTo>
                  <a:lnTo>
                    <a:pt x="0" y="266966"/>
                  </a:lnTo>
                  <a:lnTo>
                    <a:pt x="192900" y="74079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4023" y="1556960"/>
              <a:ext cx="353060" cy="781685"/>
            </a:xfrm>
            <a:custGeom>
              <a:avLst/>
              <a:gdLst/>
              <a:ahLst/>
              <a:cxnLst/>
              <a:rect l="l" t="t" r="r" b="b"/>
              <a:pathLst>
                <a:path w="353060" h="781685">
                  <a:moveTo>
                    <a:pt x="352544" y="0"/>
                  </a:moveTo>
                  <a:lnTo>
                    <a:pt x="0" y="320597"/>
                  </a:lnTo>
                  <a:lnTo>
                    <a:pt x="230" y="781190"/>
                  </a:lnTo>
                  <a:lnTo>
                    <a:pt x="352544" y="460362"/>
                  </a:lnTo>
                  <a:lnTo>
                    <a:pt x="347832" y="326984"/>
                  </a:lnTo>
                  <a:lnTo>
                    <a:pt x="352544" y="193606"/>
                  </a:lnTo>
                  <a:lnTo>
                    <a:pt x="352544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3672" y="1289995"/>
              <a:ext cx="193040" cy="267335"/>
            </a:xfrm>
            <a:custGeom>
              <a:avLst/>
              <a:gdLst/>
              <a:ahLst/>
              <a:cxnLst/>
              <a:rect l="l" t="t" r="r" b="b"/>
              <a:pathLst>
                <a:path w="193039" h="267334">
                  <a:moveTo>
                    <a:pt x="192894" y="0"/>
                  </a:moveTo>
                  <a:lnTo>
                    <a:pt x="74071" y="0"/>
                  </a:lnTo>
                  <a:lnTo>
                    <a:pt x="27999" y="29580"/>
                  </a:lnTo>
                  <a:lnTo>
                    <a:pt x="0" y="74071"/>
                  </a:lnTo>
                  <a:lnTo>
                    <a:pt x="192894" y="266965"/>
                  </a:lnTo>
                  <a:lnTo>
                    <a:pt x="192894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3191" y="1750573"/>
              <a:ext cx="133985" cy="267335"/>
            </a:xfrm>
            <a:custGeom>
              <a:avLst/>
              <a:gdLst/>
              <a:ahLst/>
              <a:cxnLst/>
              <a:rect l="l" t="t" r="r" b="b"/>
              <a:pathLst>
                <a:path w="133985" h="267335">
                  <a:moveTo>
                    <a:pt x="133378" y="0"/>
                  </a:moveTo>
                  <a:lnTo>
                    <a:pt x="0" y="133378"/>
                  </a:lnTo>
                  <a:lnTo>
                    <a:pt x="133378" y="266745"/>
                  </a:lnTo>
                  <a:lnTo>
                    <a:pt x="13337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0760" y="1289994"/>
              <a:ext cx="467359" cy="233679"/>
            </a:xfrm>
            <a:custGeom>
              <a:avLst/>
              <a:gdLst/>
              <a:ahLst/>
              <a:cxnLst/>
              <a:rect l="l" t="t" r="r" b="b"/>
              <a:pathLst>
                <a:path w="467359" h="233680">
                  <a:moveTo>
                    <a:pt x="466991" y="0"/>
                  </a:moveTo>
                  <a:lnTo>
                    <a:pt x="0" y="0"/>
                  </a:lnTo>
                  <a:lnTo>
                    <a:pt x="233490" y="233490"/>
                  </a:lnTo>
                  <a:lnTo>
                    <a:pt x="466991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26108" y="1287615"/>
            <a:ext cx="808990" cy="142240"/>
            <a:chOff x="1926108" y="1287615"/>
            <a:chExt cx="808990" cy="1422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108" y="1287615"/>
              <a:ext cx="143273" cy="1416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2058" y="1287620"/>
              <a:ext cx="643255" cy="142240"/>
            </a:xfrm>
            <a:custGeom>
              <a:avLst/>
              <a:gdLst/>
              <a:ahLst/>
              <a:cxnLst/>
              <a:rect l="l" t="t" r="r" b="b"/>
              <a:pathLst>
                <a:path w="643255" h="142240">
                  <a:moveTo>
                    <a:pt x="91833" y="96621"/>
                  </a:moveTo>
                  <a:lnTo>
                    <a:pt x="72148" y="60299"/>
                  </a:lnTo>
                  <a:lnTo>
                    <a:pt x="66662" y="59105"/>
                  </a:lnTo>
                  <a:lnTo>
                    <a:pt x="66662" y="96621"/>
                  </a:lnTo>
                  <a:lnTo>
                    <a:pt x="65532" y="102958"/>
                  </a:lnTo>
                  <a:lnTo>
                    <a:pt x="62001" y="108483"/>
                  </a:lnTo>
                  <a:lnTo>
                    <a:pt x="55892" y="112395"/>
                  </a:lnTo>
                  <a:lnTo>
                    <a:pt x="47002" y="113880"/>
                  </a:lnTo>
                  <a:lnTo>
                    <a:pt x="25158" y="113880"/>
                  </a:lnTo>
                  <a:lnTo>
                    <a:pt x="25158" y="79171"/>
                  </a:lnTo>
                  <a:lnTo>
                    <a:pt x="47002" y="79171"/>
                  </a:lnTo>
                  <a:lnTo>
                    <a:pt x="56756" y="80987"/>
                  </a:lnTo>
                  <a:lnTo>
                    <a:pt x="62763" y="85483"/>
                  </a:lnTo>
                  <a:lnTo>
                    <a:pt x="65811" y="91173"/>
                  </a:lnTo>
                  <a:lnTo>
                    <a:pt x="66662" y="96621"/>
                  </a:lnTo>
                  <a:lnTo>
                    <a:pt x="66662" y="59105"/>
                  </a:lnTo>
                  <a:lnTo>
                    <a:pt x="46837" y="54737"/>
                  </a:lnTo>
                  <a:lnTo>
                    <a:pt x="25158" y="54737"/>
                  </a:lnTo>
                  <a:lnTo>
                    <a:pt x="25158" y="26822"/>
                  </a:lnTo>
                  <a:lnTo>
                    <a:pt x="79349" y="26822"/>
                  </a:lnTo>
                  <a:lnTo>
                    <a:pt x="79349" y="2387"/>
                  </a:lnTo>
                  <a:lnTo>
                    <a:pt x="0" y="2387"/>
                  </a:lnTo>
                  <a:lnTo>
                    <a:pt x="0" y="138303"/>
                  </a:lnTo>
                  <a:lnTo>
                    <a:pt x="46837" y="138303"/>
                  </a:lnTo>
                  <a:lnTo>
                    <a:pt x="65112" y="135280"/>
                  </a:lnTo>
                  <a:lnTo>
                    <a:pt x="79324" y="126758"/>
                  </a:lnTo>
                  <a:lnTo>
                    <a:pt x="88353" y="113880"/>
                  </a:lnTo>
                  <a:lnTo>
                    <a:pt x="88544" y="113601"/>
                  </a:lnTo>
                  <a:lnTo>
                    <a:pt x="91833" y="96621"/>
                  </a:lnTo>
                  <a:close/>
                </a:path>
                <a:path w="643255" h="142240">
                  <a:moveTo>
                    <a:pt x="233349" y="138315"/>
                  </a:moveTo>
                  <a:lnTo>
                    <a:pt x="179527" y="2374"/>
                  </a:lnTo>
                  <a:lnTo>
                    <a:pt x="157480" y="2374"/>
                  </a:lnTo>
                  <a:lnTo>
                    <a:pt x="103657" y="138315"/>
                  </a:lnTo>
                  <a:lnTo>
                    <a:pt x="131406" y="138315"/>
                  </a:lnTo>
                  <a:lnTo>
                    <a:pt x="168503" y="37299"/>
                  </a:lnTo>
                  <a:lnTo>
                    <a:pt x="205600" y="138315"/>
                  </a:lnTo>
                  <a:lnTo>
                    <a:pt x="233349" y="138315"/>
                  </a:lnTo>
                  <a:close/>
                </a:path>
                <a:path w="643255" h="142240">
                  <a:moveTo>
                    <a:pt x="373926" y="138315"/>
                  </a:moveTo>
                  <a:lnTo>
                    <a:pt x="359321" y="103225"/>
                  </a:lnTo>
                  <a:lnTo>
                    <a:pt x="349161" y="78803"/>
                  </a:lnTo>
                  <a:lnTo>
                    <a:pt x="332638" y="39116"/>
                  </a:lnTo>
                  <a:lnTo>
                    <a:pt x="322681" y="15214"/>
                  </a:lnTo>
                  <a:lnTo>
                    <a:pt x="322681" y="78803"/>
                  </a:lnTo>
                  <a:lnTo>
                    <a:pt x="291820" y="78803"/>
                  </a:lnTo>
                  <a:lnTo>
                    <a:pt x="307238" y="39116"/>
                  </a:lnTo>
                  <a:lnTo>
                    <a:pt x="322681" y="78803"/>
                  </a:lnTo>
                  <a:lnTo>
                    <a:pt x="322681" y="15214"/>
                  </a:lnTo>
                  <a:lnTo>
                    <a:pt x="317334" y="2374"/>
                  </a:lnTo>
                  <a:lnTo>
                    <a:pt x="297141" y="2374"/>
                  </a:lnTo>
                  <a:lnTo>
                    <a:pt x="240563" y="138315"/>
                  </a:lnTo>
                  <a:lnTo>
                    <a:pt x="268312" y="138315"/>
                  </a:lnTo>
                  <a:lnTo>
                    <a:pt x="282270" y="103225"/>
                  </a:lnTo>
                  <a:lnTo>
                    <a:pt x="332219" y="103225"/>
                  </a:lnTo>
                  <a:lnTo>
                    <a:pt x="346189" y="138315"/>
                  </a:lnTo>
                  <a:lnTo>
                    <a:pt x="373926" y="138315"/>
                  </a:lnTo>
                  <a:close/>
                </a:path>
                <a:path w="643255" h="142240">
                  <a:moveTo>
                    <a:pt x="515048" y="41325"/>
                  </a:moveTo>
                  <a:lnTo>
                    <a:pt x="504355" y="23863"/>
                  </a:lnTo>
                  <a:lnTo>
                    <a:pt x="489826" y="10883"/>
                  </a:lnTo>
                  <a:lnTo>
                    <a:pt x="472160" y="2794"/>
                  </a:lnTo>
                  <a:lnTo>
                    <a:pt x="452056" y="0"/>
                  </a:lnTo>
                  <a:lnTo>
                    <a:pt x="420649" y="6731"/>
                  </a:lnTo>
                  <a:lnTo>
                    <a:pt x="398462" y="23799"/>
                  </a:lnTo>
                  <a:lnTo>
                    <a:pt x="385305" y="46570"/>
                  </a:lnTo>
                  <a:lnTo>
                    <a:pt x="380974" y="70358"/>
                  </a:lnTo>
                  <a:lnTo>
                    <a:pt x="385330" y="94653"/>
                  </a:lnTo>
                  <a:lnTo>
                    <a:pt x="398487" y="117690"/>
                  </a:lnTo>
                  <a:lnTo>
                    <a:pt x="420573" y="134874"/>
                  </a:lnTo>
                  <a:lnTo>
                    <a:pt x="451688" y="141617"/>
                  </a:lnTo>
                  <a:lnTo>
                    <a:pt x="472376" y="138696"/>
                  </a:lnTo>
                  <a:lnTo>
                    <a:pt x="514324" y="101384"/>
                  </a:lnTo>
                  <a:lnTo>
                    <a:pt x="478155" y="108508"/>
                  </a:lnTo>
                  <a:lnTo>
                    <a:pt x="470154" y="113423"/>
                  </a:lnTo>
                  <a:lnTo>
                    <a:pt x="461454" y="116268"/>
                  </a:lnTo>
                  <a:lnTo>
                    <a:pt x="452412" y="117195"/>
                  </a:lnTo>
                  <a:lnTo>
                    <a:pt x="434187" y="113461"/>
                  </a:lnTo>
                  <a:lnTo>
                    <a:pt x="419493" y="103339"/>
                  </a:lnTo>
                  <a:lnTo>
                    <a:pt x="409702" y="88442"/>
                  </a:lnTo>
                  <a:lnTo>
                    <a:pt x="406133" y="70358"/>
                  </a:lnTo>
                  <a:lnTo>
                    <a:pt x="409511" y="53098"/>
                  </a:lnTo>
                  <a:lnTo>
                    <a:pt x="418998" y="38442"/>
                  </a:lnTo>
                  <a:lnTo>
                    <a:pt x="433565" y="28257"/>
                  </a:lnTo>
                  <a:lnTo>
                    <a:pt x="452234" y="24434"/>
                  </a:lnTo>
                  <a:lnTo>
                    <a:pt x="463435" y="25869"/>
                  </a:lnTo>
                  <a:lnTo>
                    <a:pt x="472833" y="29641"/>
                  </a:lnTo>
                  <a:lnTo>
                    <a:pt x="480466" y="35039"/>
                  </a:lnTo>
                  <a:lnTo>
                    <a:pt x="486397" y="41325"/>
                  </a:lnTo>
                  <a:lnTo>
                    <a:pt x="515048" y="41325"/>
                  </a:lnTo>
                  <a:close/>
                </a:path>
                <a:path w="643255" h="142240">
                  <a:moveTo>
                    <a:pt x="599821" y="2692"/>
                  </a:moveTo>
                  <a:lnTo>
                    <a:pt x="524344" y="2692"/>
                  </a:lnTo>
                  <a:lnTo>
                    <a:pt x="524344" y="26822"/>
                  </a:lnTo>
                  <a:lnTo>
                    <a:pt x="549516" y="26822"/>
                  </a:lnTo>
                  <a:lnTo>
                    <a:pt x="549516" y="138582"/>
                  </a:lnTo>
                  <a:lnTo>
                    <a:pt x="574675" y="138582"/>
                  </a:lnTo>
                  <a:lnTo>
                    <a:pt x="574675" y="26822"/>
                  </a:lnTo>
                  <a:lnTo>
                    <a:pt x="599821" y="26822"/>
                  </a:lnTo>
                  <a:lnTo>
                    <a:pt x="599821" y="2692"/>
                  </a:lnTo>
                  <a:close/>
                </a:path>
                <a:path w="643255" h="142240">
                  <a:moveTo>
                    <a:pt x="642848" y="81114"/>
                  </a:moveTo>
                  <a:lnTo>
                    <a:pt x="617677" y="81114"/>
                  </a:lnTo>
                  <a:lnTo>
                    <a:pt x="617677" y="138264"/>
                  </a:lnTo>
                  <a:lnTo>
                    <a:pt x="642848" y="138264"/>
                  </a:lnTo>
                  <a:lnTo>
                    <a:pt x="642848" y="81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709745" y="1256935"/>
            <a:ext cx="400050" cy="172720"/>
            <a:chOff x="2709745" y="1256935"/>
            <a:chExt cx="400050" cy="172720"/>
          </a:xfrm>
        </p:grpSpPr>
        <p:sp>
          <p:nvSpPr>
            <p:cNvPr id="16" name="object 16"/>
            <p:cNvSpPr/>
            <p:nvPr/>
          </p:nvSpPr>
          <p:spPr>
            <a:xfrm>
              <a:off x="2709735" y="1289995"/>
              <a:ext cx="100330" cy="135890"/>
            </a:xfrm>
            <a:custGeom>
              <a:avLst/>
              <a:gdLst/>
              <a:ahLst/>
              <a:cxnLst/>
              <a:rect l="l" t="t" r="r" b="b"/>
              <a:pathLst>
                <a:path w="100330" h="135890">
                  <a:moveTo>
                    <a:pt x="99936" y="0"/>
                  </a:moveTo>
                  <a:lnTo>
                    <a:pt x="74777" y="0"/>
                  </a:lnTo>
                  <a:lnTo>
                    <a:pt x="74777" y="54610"/>
                  </a:lnTo>
                  <a:lnTo>
                    <a:pt x="25171" y="54610"/>
                  </a:lnTo>
                  <a:lnTo>
                    <a:pt x="25171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8740"/>
                  </a:lnTo>
                  <a:lnTo>
                    <a:pt x="74777" y="78740"/>
                  </a:lnTo>
                  <a:lnTo>
                    <a:pt x="74777" y="135890"/>
                  </a:lnTo>
                  <a:lnTo>
                    <a:pt x="99936" y="135890"/>
                  </a:lnTo>
                  <a:lnTo>
                    <a:pt x="99936" y="78740"/>
                  </a:lnTo>
                  <a:lnTo>
                    <a:pt x="99936" y="5461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336" y="1287615"/>
              <a:ext cx="143273" cy="1416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8300" y="1256935"/>
              <a:ext cx="110939" cy="16898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186313" y="1289733"/>
            <a:ext cx="531495" cy="161290"/>
            <a:chOff x="3186313" y="1289733"/>
            <a:chExt cx="531495" cy="16129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6313" y="1289733"/>
              <a:ext cx="206172" cy="16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9715" y="1289994"/>
              <a:ext cx="298057" cy="13619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86010" y="1287612"/>
            <a:ext cx="900430" cy="140335"/>
            <a:chOff x="3786010" y="1287612"/>
            <a:chExt cx="900430" cy="14033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6010" y="1287612"/>
              <a:ext cx="317897" cy="1403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6565" y="1289999"/>
              <a:ext cx="88175" cy="135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7751" y="1289994"/>
              <a:ext cx="333338" cy="1361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94648" y="1289994"/>
              <a:ext cx="91306" cy="13593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921698" y="1544914"/>
            <a:ext cx="351155" cy="164465"/>
            <a:chOff x="1921698" y="1544914"/>
            <a:chExt cx="351155" cy="16446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21698" y="1544914"/>
              <a:ext cx="302978" cy="1640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47365" y="1571433"/>
              <a:ext cx="25400" cy="111760"/>
            </a:xfrm>
            <a:custGeom>
              <a:avLst/>
              <a:gdLst/>
              <a:ahLst/>
              <a:cxnLst/>
              <a:rect l="l" t="t" r="r" b="b"/>
              <a:pathLst>
                <a:path w="25400" h="111760">
                  <a:moveTo>
                    <a:pt x="0" y="111760"/>
                  </a:moveTo>
                  <a:lnTo>
                    <a:pt x="25161" y="111760"/>
                  </a:lnTo>
                  <a:lnTo>
                    <a:pt x="25161" y="0"/>
                  </a:lnTo>
                  <a:lnTo>
                    <a:pt x="0" y="0"/>
                  </a:lnTo>
                  <a:lnTo>
                    <a:pt x="0" y="111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247365" y="1544914"/>
            <a:ext cx="1151255" cy="142240"/>
            <a:chOff x="2247365" y="1544914"/>
            <a:chExt cx="1151255" cy="142240"/>
          </a:xfrm>
        </p:grpSpPr>
        <p:sp>
          <p:nvSpPr>
            <p:cNvPr id="31" name="object 31"/>
            <p:cNvSpPr/>
            <p:nvPr/>
          </p:nvSpPr>
          <p:spPr>
            <a:xfrm>
              <a:off x="2247354" y="1547310"/>
              <a:ext cx="100330" cy="135890"/>
            </a:xfrm>
            <a:custGeom>
              <a:avLst/>
              <a:gdLst/>
              <a:ahLst/>
              <a:cxnLst/>
              <a:rect l="l" t="t" r="r" b="b"/>
              <a:pathLst>
                <a:path w="100330" h="135889">
                  <a:moveTo>
                    <a:pt x="99936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74777" y="24130"/>
                  </a:lnTo>
                  <a:lnTo>
                    <a:pt x="74777" y="135890"/>
                  </a:lnTo>
                  <a:lnTo>
                    <a:pt x="99936" y="135890"/>
                  </a:lnTo>
                  <a:lnTo>
                    <a:pt x="99936" y="2413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9956" y="1544914"/>
              <a:ext cx="402799" cy="1416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802382" y="1547310"/>
              <a:ext cx="596265" cy="136525"/>
            </a:xfrm>
            <a:custGeom>
              <a:avLst/>
              <a:gdLst/>
              <a:ahLst/>
              <a:cxnLst/>
              <a:rect l="l" t="t" r="r" b="b"/>
              <a:pathLst>
                <a:path w="596264" h="136525">
                  <a:moveTo>
                    <a:pt x="110934" y="0"/>
                  </a:moveTo>
                  <a:lnTo>
                    <a:pt x="85801" y="0"/>
                  </a:lnTo>
                  <a:lnTo>
                    <a:pt x="25158" y="95529"/>
                  </a:lnTo>
                  <a:lnTo>
                    <a:pt x="25158" y="0"/>
                  </a:lnTo>
                  <a:lnTo>
                    <a:pt x="0" y="0"/>
                  </a:lnTo>
                  <a:lnTo>
                    <a:pt x="0" y="135928"/>
                  </a:lnTo>
                  <a:lnTo>
                    <a:pt x="25158" y="135928"/>
                  </a:lnTo>
                  <a:lnTo>
                    <a:pt x="85801" y="40411"/>
                  </a:lnTo>
                  <a:lnTo>
                    <a:pt x="85801" y="135928"/>
                  </a:lnTo>
                  <a:lnTo>
                    <a:pt x="110934" y="135928"/>
                  </a:lnTo>
                  <a:lnTo>
                    <a:pt x="110934" y="0"/>
                  </a:lnTo>
                  <a:close/>
                </a:path>
                <a:path w="596264" h="136525">
                  <a:moveTo>
                    <a:pt x="204508" y="304"/>
                  </a:moveTo>
                  <a:lnTo>
                    <a:pt x="129019" y="304"/>
                  </a:lnTo>
                  <a:lnTo>
                    <a:pt x="129019" y="24434"/>
                  </a:lnTo>
                  <a:lnTo>
                    <a:pt x="154190" y="24434"/>
                  </a:lnTo>
                  <a:lnTo>
                    <a:pt x="154190" y="136194"/>
                  </a:lnTo>
                  <a:lnTo>
                    <a:pt x="179362" y="136194"/>
                  </a:lnTo>
                  <a:lnTo>
                    <a:pt x="179362" y="24434"/>
                  </a:lnTo>
                  <a:lnTo>
                    <a:pt x="204508" y="24434"/>
                  </a:lnTo>
                  <a:lnTo>
                    <a:pt x="204508" y="304"/>
                  </a:lnTo>
                  <a:close/>
                </a:path>
                <a:path w="596264" h="136525">
                  <a:moveTo>
                    <a:pt x="295300" y="0"/>
                  </a:moveTo>
                  <a:lnTo>
                    <a:pt x="222377" y="0"/>
                  </a:lnTo>
                  <a:lnTo>
                    <a:pt x="222377" y="135928"/>
                  </a:lnTo>
                  <a:lnTo>
                    <a:pt x="295300" y="135928"/>
                  </a:lnTo>
                  <a:lnTo>
                    <a:pt x="295300" y="111493"/>
                  </a:lnTo>
                  <a:lnTo>
                    <a:pt x="247535" y="111493"/>
                  </a:lnTo>
                  <a:lnTo>
                    <a:pt x="247535" y="80276"/>
                  </a:lnTo>
                  <a:lnTo>
                    <a:pt x="293281" y="80276"/>
                  </a:lnTo>
                  <a:lnTo>
                    <a:pt x="293281" y="55841"/>
                  </a:lnTo>
                  <a:lnTo>
                    <a:pt x="247535" y="55841"/>
                  </a:lnTo>
                  <a:lnTo>
                    <a:pt x="247535" y="24422"/>
                  </a:lnTo>
                  <a:lnTo>
                    <a:pt x="295300" y="24422"/>
                  </a:lnTo>
                  <a:lnTo>
                    <a:pt x="295300" y="0"/>
                  </a:lnTo>
                  <a:close/>
                </a:path>
                <a:path w="596264" h="136525">
                  <a:moveTo>
                    <a:pt x="441020" y="135928"/>
                  </a:moveTo>
                  <a:lnTo>
                    <a:pt x="387197" y="0"/>
                  </a:lnTo>
                  <a:lnTo>
                    <a:pt x="365150" y="0"/>
                  </a:lnTo>
                  <a:lnTo>
                    <a:pt x="311327" y="135928"/>
                  </a:lnTo>
                  <a:lnTo>
                    <a:pt x="339077" y="135928"/>
                  </a:lnTo>
                  <a:lnTo>
                    <a:pt x="376174" y="34912"/>
                  </a:lnTo>
                  <a:lnTo>
                    <a:pt x="413270" y="135928"/>
                  </a:lnTo>
                  <a:lnTo>
                    <a:pt x="441020" y="135928"/>
                  </a:lnTo>
                  <a:close/>
                </a:path>
                <a:path w="596264" h="136525">
                  <a:moveTo>
                    <a:pt x="549846" y="94246"/>
                  </a:moveTo>
                  <a:lnTo>
                    <a:pt x="547535" y="79095"/>
                  </a:lnTo>
                  <a:lnTo>
                    <a:pt x="546227" y="76784"/>
                  </a:lnTo>
                  <a:lnTo>
                    <a:pt x="539940" y="65646"/>
                  </a:lnTo>
                  <a:lnTo>
                    <a:pt x="526046" y="56032"/>
                  </a:lnTo>
                  <a:lnTo>
                    <a:pt x="524675" y="55803"/>
                  </a:lnTo>
                  <a:lnTo>
                    <a:pt x="524675" y="94246"/>
                  </a:lnTo>
                  <a:lnTo>
                    <a:pt x="523227" y="101511"/>
                  </a:lnTo>
                  <a:lnTo>
                    <a:pt x="519176" y="106934"/>
                  </a:lnTo>
                  <a:lnTo>
                    <a:pt x="512965" y="110324"/>
                  </a:lnTo>
                  <a:lnTo>
                    <a:pt x="505015" y="111493"/>
                  </a:lnTo>
                  <a:lnTo>
                    <a:pt x="484619" y="111493"/>
                  </a:lnTo>
                  <a:lnTo>
                    <a:pt x="484619" y="76784"/>
                  </a:lnTo>
                  <a:lnTo>
                    <a:pt x="505015" y="76784"/>
                  </a:lnTo>
                  <a:lnTo>
                    <a:pt x="512965" y="77952"/>
                  </a:lnTo>
                  <a:lnTo>
                    <a:pt x="519176" y="81368"/>
                  </a:lnTo>
                  <a:lnTo>
                    <a:pt x="523227" y="86868"/>
                  </a:lnTo>
                  <a:lnTo>
                    <a:pt x="524675" y="94246"/>
                  </a:lnTo>
                  <a:lnTo>
                    <a:pt x="524675" y="55803"/>
                  </a:lnTo>
                  <a:lnTo>
                    <a:pt x="504825" y="52349"/>
                  </a:lnTo>
                  <a:lnTo>
                    <a:pt x="484619" y="52349"/>
                  </a:lnTo>
                  <a:lnTo>
                    <a:pt x="484619" y="0"/>
                  </a:lnTo>
                  <a:lnTo>
                    <a:pt x="459460" y="0"/>
                  </a:lnTo>
                  <a:lnTo>
                    <a:pt x="459460" y="135928"/>
                  </a:lnTo>
                  <a:lnTo>
                    <a:pt x="504825" y="135928"/>
                  </a:lnTo>
                  <a:lnTo>
                    <a:pt x="523024" y="132905"/>
                  </a:lnTo>
                  <a:lnTo>
                    <a:pt x="537260" y="124383"/>
                  </a:lnTo>
                  <a:lnTo>
                    <a:pt x="546341" y="111493"/>
                  </a:lnTo>
                  <a:lnTo>
                    <a:pt x="546531" y="111213"/>
                  </a:lnTo>
                  <a:lnTo>
                    <a:pt x="549846" y="94246"/>
                  </a:lnTo>
                  <a:close/>
                </a:path>
                <a:path w="596264" h="136525">
                  <a:moveTo>
                    <a:pt x="595807" y="78740"/>
                  </a:moveTo>
                  <a:lnTo>
                    <a:pt x="570649" y="78740"/>
                  </a:lnTo>
                  <a:lnTo>
                    <a:pt x="570649" y="135890"/>
                  </a:lnTo>
                  <a:lnTo>
                    <a:pt x="595807" y="135890"/>
                  </a:lnTo>
                  <a:lnTo>
                    <a:pt x="595807" y="78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373036" y="1544914"/>
            <a:ext cx="510540" cy="142240"/>
            <a:chOff x="3373036" y="1544914"/>
            <a:chExt cx="510540" cy="142240"/>
          </a:xfrm>
        </p:grpSpPr>
        <p:sp>
          <p:nvSpPr>
            <p:cNvPr id="35" name="object 35"/>
            <p:cNvSpPr/>
            <p:nvPr/>
          </p:nvSpPr>
          <p:spPr>
            <a:xfrm>
              <a:off x="3373031" y="1547310"/>
              <a:ext cx="100330" cy="135890"/>
            </a:xfrm>
            <a:custGeom>
              <a:avLst/>
              <a:gdLst/>
              <a:ahLst/>
              <a:cxnLst/>
              <a:rect l="l" t="t" r="r" b="b"/>
              <a:pathLst>
                <a:path w="100329" h="135889">
                  <a:moveTo>
                    <a:pt x="99936" y="0"/>
                  </a:moveTo>
                  <a:lnTo>
                    <a:pt x="74777" y="0"/>
                  </a:lnTo>
                  <a:lnTo>
                    <a:pt x="74777" y="54610"/>
                  </a:lnTo>
                  <a:lnTo>
                    <a:pt x="25158" y="54610"/>
                  </a:lnTo>
                  <a:lnTo>
                    <a:pt x="25158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8740"/>
                  </a:lnTo>
                  <a:lnTo>
                    <a:pt x="74777" y="78740"/>
                  </a:lnTo>
                  <a:lnTo>
                    <a:pt x="74777" y="135890"/>
                  </a:lnTo>
                  <a:lnTo>
                    <a:pt x="99936" y="135890"/>
                  </a:lnTo>
                  <a:lnTo>
                    <a:pt x="99936" y="78740"/>
                  </a:lnTo>
                  <a:lnTo>
                    <a:pt x="99936" y="5461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95622" y="1544914"/>
              <a:ext cx="143273" cy="1416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583" y="1544914"/>
              <a:ext cx="221588" cy="14162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946294" y="1544914"/>
            <a:ext cx="1388110" cy="142240"/>
            <a:chOff x="3946294" y="1544914"/>
            <a:chExt cx="1388110" cy="14224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6294" y="1544914"/>
              <a:ext cx="143273" cy="1416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2244" y="1547302"/>
              <a:ext cx="91840" cy="13593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7096" y="1544914"/>
              <a:ext cx="476864" cy="1416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6647" y="1547302"/>
              <a:ext cx="351701" cy="13593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07995" y="1547303"/>
              <a:ext cx="110959" cy="13593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2513" y="1547308"/>
              <a:ext cx="91306" cy="13592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33083" y="1804606"/>
            <a:ext cx="110939" cy="135933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2121095" y="1802216"/>
            <a:ext cx="1821814" cy="142240"/>
            <a:chOff x="2121095" y="1802216"/>
            <a:chExt cx="1821814" cy="142240"/>
          </a:xfrm>
        </p:grpSpPr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21095" y="1804605"/>
              <a:ext cx="429444" cy="1361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71352" y="1804606"/>
              <a:ext cx="110939" cy="13593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04962" y="1802217"/>
              <a:ext cx="353718" cy="14162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83592" y="1804605"/>
              <a:ext cx="93672" cy="1359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06872" y="1804606"/>
              <a:ext cx="72940" cy="1359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00066" y="1802216"/>
              <a:ext cx="134079" cy="1416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55019" y="1802217"/>
              <a:ext cx="243060" cy="1416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20753" y="1802217"/>
              <a:ext cx="221602" cy="141629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012433" y="1802216"/>
            <a:ext cx="443865" cy="142240"/>
            <a:chOff x="4012433" y="1802216"/>
            <a:chExt cx="443865" cy="142240"/>
          </a:xfrm>
        </p:grpSpPr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12433" y="1802216"/>
              <a:ext cx="397288" cy="14163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430564" y="1828736"/>
              <a:ext cx="25400" cy="111760"/>
            </a:xfrm>
            <a:custGeom>
              <a:avLst/>
              <a:gdLst/>
              <a:ahLst/>
              <a:cxnLst/>
              <a:rect l="l" t="t" r="r" b="b"/>
              <a:pathLst>
                <a:path w="25400" h="111760">
                  <a:moveTo>
                    <a:pt x="0" y="111760"/>
                  </a:moveTo>
                  <a:lnTo>
                    <a:pt x="25161" y="111760"/>
                  </a:lnTo>
                  <a:lnTo>
                    <a:pt x="25161" y="0"/>
                  </a:lnTo>
                  <a:lnTo>
                    <a:pt x="0" y="0"/>
                  </a:lnTo>
                  <a:lnTo>
                    <a:pt x="0" y="111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430564" y="1804606"/>
            <a:ext cx="840105" cy="136525"/>
            <a:chOff x="4430564" y="1804606"/>
            <a:chExt cx="840105" cy="136525"/>
          </a:xfrm>
        </p:grpSpPr>
        <p:sp>
          <p:nvSpPr>
            <p:cNvPr id="59" name="object 59"/>
            <p:cNvSpPr/>
            <p:nvPr/>
          </p:nvSpPr>
          <p:spPr>
            <a:xfrm>
              <a:off x="4430560" y="1804612"/>
              <a:ext cx="100330" cy="135890"/>
            </a:xfrm>
            <a:custGeom>
              <a:avLst/>
              <a:gdLst/>
              <a:ahLst/>
              <a:cxnLst/>
              <a:rect l="l" t="t" r="r" b="b"/>
              <a:pathLst>
                <a:path w="100329" h="135889">
                  <a:moveTo>
                    <a:pt x="99936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74764" y="24130"/>
                  </a:lnTo>
                  <a:lnTo>
                    <a:pt x="74764" y="135890"/>
                  </a:lnTo>
                  <a:lnTo>
                    <a:pt x="99936" y="135890"/>
                  </a:lnTo>
                  <a:lnTo>
                    <a:pt x="99936" y="2413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60145" y="1804606"/>
              <a:ext cx="454994" cy="13619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44765" y="1804606"/>
              <a:ext cx="110949" cy="13593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79284" y="1804612"/>
              <a:ext cx="91316" cy="13592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921698" y="2028846"/>
            <a:ext cx="560070" cy="194945"/>
            <a:chOff x="1921698" y="2028846"/>
            <a:chExt cx="560070" cy="194945"/>
          </a:xfrm>
        </p:grpSpPr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21698" y="2061911"/>
              <a:ext cx="421568" cy="16165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70487" y="2028846"/>
              <a:ext cx="110959" cy="169000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558508" y="2061910"/>
            <a:ext cx="110939" cy="135933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2746521" y="2028849"/>
            <a:ext cx="1166495" cy="194945"/>
            <a:chOff x="2746521" y="2028849"/>
            <a:chExt cx="1166495" cy="194945"/>
          </a:xfrm>
        </p:grpSpPr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46521" y="2061911"/>
              <a:ext cx="144027" cy="13593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913215" y="2028856"/>
              <a:ext cx="868044" cy="194945"/>
            </a:xfrm>
            <a:custGeom>
              <a:avLst/>
              <a:gdLst/>
              <a:ahLst/>
              <a:cxnLst/>
              <a:rect l="l" t="t" r="r" b="b"/>
              <a:pathLst>
                <a:path w="868045" h="194944">
                  <a:moveTo>
                    <a:pt x="143281" y="101765"/>
                  </a:moveTo>
                  <a:lnTo>
                    <a:pt x="137795" y="74079"/>
                  </a:lnTo>
                  <a:lnTo>
                    <a:pt x="125095" y="55105"/>
                  </a:lnTo>
                  <a:lnTo>
                    <a:pt x="122682" y="51485"/>
                  </a:lnTo>
                  <a:lnTo>
                    <a:pt x="118110" y="48425"/>
                  </a:lnTo>
                  <a:lnTo>
                    <a:pt x="118110" y="101206"/>
                  </a:lnTo>
                  <a:lnTo>
                    <a:pt x="114617" y="119189"/>
                  </a:lnTo>
                  <a:lnTo>
                    <a:pt x="104902" y="134048"/>
                  </a:lnTo>
                  <a:lnTo>
                    <a:pt x="90119" y="144145"/>
                  </a:lnTo>
                  <a:lnTo>
                    <a:pt x="71437" y="147866"/>
                  </a:lnTo>
                  <a:lnTo>
                    <a:pt x="53136" y="144195"/>
                  </a:lnTo>
                  <a:lnTo>
                    <a:pt x="38455" y="134188"/>
                  </a:lnTo>
                  <a:lnTo>
                    <a:pt x="28702" y="119354"/>
                  </a:lnTo>
                  <a:lnTo>
                    <a:pt x="25171" y="101206"/>
                  </a:lnTo>
                  <a:lnTo>
                    <a:pt x="28676" y="83324"/>
                  </a:lnTo>
                  <a:lnTo>
                    <a:pt x="38417" y="68656"/>
                  </a:lnTo>
                  <a:lnTo>
                    <a:pt x="53136" y="58750"/>
                  </a:lnTo>
                  <a:lnTo>
                    <a:pt x="71640" y="55105"/>
                  </a:lnTo>
                  <a:lnTo>
                    <a:pt x="90119" y="58750"/>
                  </a:lnTo>
                  <a:lnTo>
                    <a:pt x="104851" y="68656"/>
                  </a:lnTo>
                  <a:lnTo>
                    <a:pt x="114592" y="83324"/>
                  </a:lnTo>
                  <a:lnTo>
                    <a:pt x="118110" y="101206"/>
                  </a:lnTo>
                  <a:lnTo>
                    <a:pt x="118110" y="48425"/>
                  </a:lnTo>
                  <a:lnTo>
                    <a:pt x="99949" y="36258"/>
                  </a:lnTo>
                  <a:lnTo>
                    <a:pt x="71640" y="30683"/>
                  </a:lnTo>
                  <a:lnTo>
                    <a:pt x="43307" y="36258"/>
                  </a:lnTo>
                  <a:lnTo>
                    <a:pt x="20586" y="51485"/>
                  </a:lnTo>
                  <a:lnTo>
                    <a:pt x="5473" y="74079"/>
                  </a:lnTo>
                  <a:lnTo>
                    <a:pt x="0" y="101765"/>
                  </a:lnTo>
                  <a:lnTo>
                    <a:pt x="5511" y="129374"/>
                  </a:lnTo>
                  <a:lnTo>
                    <a:pt x="20662" y="151777"/>
                  </a:lnTo>
                  <a:lnTo>
                    <a:pt x="43395" y="166801"/>
                  </a:lnTo>
                  <a:lnTo>
                    <a:pt x="71640" y="172300"/>
                  </a:lnTo>
                  <a:lnTo>
                    <a:pt x="99872" y="166801"/>
                  </a:lnTo>
                  <a:lnTo>
                    <a:pt x="122605" y="151777"/>
                  </a:lnTo>
                  <a:lnTo>
                    <a:pt x="125247" y="147866"/>
                  </a:lnTo>
                  <a:lnTo>
                    <a:pt x="137769" y="129374"/>
                  </a:lnTo>
                  <a:lnTo>
                    <a:pt x="143281" y="101765"/>
                  </a:lnTo>
                  <a:close/>
                </a:path>
                <a:path w="868045" h="194944">
                  <a:moveTo>
                    <a:pt x="284441" y="168998"/>
                  </a:moveTo>
                  <a:lnTo>
                    <a:pt x="230619" y="33058"/>
                  </a:lnTo>
                  <a:lnTo>
                    <a:pt x="208572" y="33058"/>
                  </a:lnTo>
                  <a:lnTo>
                    <a:pt x="154749" y="168998"/>
                  </a:lnTo>
                  <a:lnTo>
                    <a:pt x="182499" y="168998"/>
                  </a:lnTo>
                  <a:lnTo>
                    <a:pt x="219595" y="67970"/>
                  </a:lnTo>
                  <a:lnTo>
                    <a:pt x="256692" y="168998"/>
                  </a:lnTo>
                  <a:lnTo>
                    <a:pt x="284441" y="168998"/>
                  </a:lnTo>
                  <a:close/>
                </a:path>
                <a:path w="868045" h="194944">
                  <a:moveTo>
                    <a:pt x="433285" y="101765"/>
                  </a:moveTo>
                  <a:lnTo>
                    <a:pt x="427799" y="74079"/>
                  </a:lnTo>
                  <a:lnTo>
                    <a:pt x="415112" y="55105"/>
                  </a:lnTo>
                  <a:lnTo>
                    <a:pt x="412686" y="51485"/>
                  </a:lnTo>
                  <a:lnTo>
                    <a:pt x="408114" y="48425"/>
                  </a:lnTo>
                  <a:lnTo>
                    <a:pt x="408114" y="101206"/>
                  </a:lnTo>
                  <a:lnTo>
                    <a:pt x="404622" y="119189"/>
                  </a:lnTo>
                  <a:lnTo>
                    <a:pt x="394919" y="134048"/>
                  </a:lnTo>
                  <a:lnTo>
                    <a:pt x="380136" y="144145"/>
                  </a:lnTo>
                  <a:lnTo>
                    <a:pt x="361454" y="147866"/>
                  </a:lnTo>
                  <a:lnTo>
                    <a:pt x="343141" y="144195"/>
                  </a:lnTo>
                  <a:lnTo>
                    <a:pt x="328472" y="134188"/>
                  </a:lnTo>
                  <a:lnTo>
                    <a:pt x="318706" y="119354"/>
                  </a:lnTo>
                  <a:lnTo>
                    <a:pt x="315175" y="101206"/>
                  </a:lnTo>
                  <a:lnTo>
                    <a:pt x="318681" y="83324"/>
                  </a:lnTo>
                  <a:lnTo>
                    <a:pt x="328422" y="68656"/>
                  </a:lnTo>
                  <a:lnTo>
                    <a:pt x="343141" y="58750"/>
                  </a:lnTo>
                  <a:lnTo>
                    <a:pt x="361645" y="55105"/>
                  </a:lnTo>
                  <a:lnTo>
                    <a:pt x="380136" y="58750"/>
                  </a:lnTo>
                  <a:lnTo>
                    <a:pt x="394868" y="68656"/>
                  </a:lnTo>
                  <a:lnTo>
                    <a:pt x="404596" y="83324"/>
                  </a:lnTo>
                  <a:lnTo>
                    <a:pt x="408114" y="101206"/>
                  </a:lnTo>
                  <a:lnTo>
                    <a:pt x="408114" y="48425"/>
                  </a:lnTo>
                  <a:lnTo>
                    <a:pt x="389966" y="36258"/>
                  </a:lnTo>
                  <a:lnTo>
                    <a:pt x="361645" y="30683"/>
                  </a:lnTo>
                  <a:lnTo>
                    <a:pt x="333324" y="36258"/>
                  </a:lnTo>
                  <a:lnTo>
                    <a:pt x="310603" y="51485"/>
                  </a:lnTo>
                  <a:lnTo>
                    <a:pt x="295490" y="74079"/>
                  </a:lnTo>
                  <a:lnTo>
                    <a:pt x="290004" y="101765"/>
                  </a:lnTo>
                  <a:lnTo>
                    <a:pt x="295516" y="129374"/>
                  </a:lnTo>
                  <a:lnTo>
                    <a:pt x="310667" y="151777"/>
                  </a:lnTo>
                  <a:lnTo>
                    <a:pt x="333400" y="166801"/>
                  </a:lnTo>
                  <a:lnTo>
                    <a:pt x="361645" y="172300"/>
                  </a:lnTo>
                  <a:lnTo>
                    <a:pt x="389890" y="166801"/>
                  </a:lnTo>
                  <a:lnTo>
                    <a:pt x="412610" y="151777"/>
                  </a:lnTo>
                  <a:lnTo>
                    <a:pt x="415251" y="147866"/>
                  </a:lnTo>
                  <a:lnTo>
                    <a:pt x="427774" y="129374"/>
                  </a:lnTo>
                  <a:lnTo>
                    <a:pt x="433285" y="101765"/>
                  </a:lnTo>
                  <a:close/>
                </a:path>
                <a:path w="868045" h="194944">
                  <a:moveTo>
                    <a:pt x="592988" y="144564"/>
                  </a:moveTo>
                  <a:lnTo>
                    <a:pt x="580301" y="144564"/>
                  </a:lnTo>
                  <a:lnTo>
                    <a:pt x="552577" y="83121"/>
                  </a:lnTo>
                  <a:lnTo>
                    <a:pt x="552577" y="144564"/>
                  </a:lnTo>
                  <a:lnTo>
                    <a:pt x="485355" y="144564"/>
                  </a:lnTo>
                  <a:lnTo>
                    <a:pt x="518972" y="67970"/>
                  </a:lnTo>
                  <a:lnTo>
                    <a:pt x="552577" y="144564"/>
                  </a:lnTo>
                  <a:lnTo>
                    <a:pt x="552577" y="83121"/>
                  </a:lnTo>
                  <a:lnTo>
                    <a:pt x="545744" y="67970"/>
                  </a:lnTo>
                  <a:lnTo>
                    <a:pt x="529996" y="33070"/>
                  </a:lnTo>
                  <a:lnTo>
                    <a:pt x="507936" y="33070"/>
                  </a:lnTo>
                  <a:lnTo>
                    <a:pt x="457606" y="144564"/>
                  </a:lnTo>
                  <a:lnTo>
                    <a:pt x="444576" y="144564"/>
                  </a:lnTo>
                  <a:lnTo>
                    <a:pt x="444576" y="194716"/>
                  </a:lnTo>
                  <a:lnTo>
                    <a:pt x="469734" y="194716"/>
                  </a:lnTo>
                  <a:lnTo>
                    <a:pt x="469734" y="168986"/>
                  </a:lnTo>
                  <a:lnTo>
                    <a:pt x="567829" y="168986"/>
                  </a:lnTo>
                  <a:lnTo>
                    <a:pt x="567829" y="194716"/>
                  </a:lnTo>
                  <a:lnTo>
                    <a:pt x="592988" y="194716"/>
                  </a:lnTo>
                  <a:lnTo>
                    <a:pt x="592988" y="168986"/>
                  </a:lnTo>
                  <a:lnTo>
                    <a:pt x="592988" y="144564"/>
                  </a:lnTo>
                  <a:close/>
                </a:path>
                <a:path w="868045" h="194944">
                  <a:moveTo>
                    <a:pt x="641388" y="0"/>
                  </a:moveTo>
                  <a:lnTo>
                    <a:pt x="616216" y="0"/>
                  </a:lnTo>
                  <a:lnTo>
                    <a:pt x="616216" y="23139"/>
                  </a:lnTo>
                  <a:lnTo>
                    <a:pt x="641388" y="23139"/>
                  </a:lnTo>
                  <a:lnTo>
                    <a:pt x="641388" y="0"/>
                  </a:lnTo>
                  <a:close/>
                </a:path>
                <a:path w="868045" h="194944">
                  <a:moveTo>
                    <a:pt x="679234" y="0"/>
                  </a:moveTo>
                  <a:lnTo>
                    <a:pt x="654075" y="0"/>
                  </a:lnTo>
                  <a:lnTo>
                    <a:pt x="654075" y="23139"/>
                  </a:lnTo>
                  <a:lnTo>
                    <a:pt x="679234" y="23139"/>
                  </a:lnTo>
                  <a:lnTo>
                    <a:pt x="679234" y="0"/>
                  </a:lnTo>
                  <a:close/>
                </a:path>
                <a:path w="868045" h="194944">
                  <a:moveTo>
                    <a:pt x="684199" y="33058"/>
                  </a:moveTo>
                  <a:lnTo>
                    <a:pt x="611263" y="33058"/>
                  </a:lnTo>
                  <a:lnTo>
                    <a:pt x="611263" y="168986"/>
                  </a:lnTo>
                  <a:lnTo>
                    <a:pt x="684199" y="168986"/>
                  </a:lnTo>
                  <a:lnTo>
                    <a:pt x="684199" y="144564"/>
                  </a:lnTo>
                  <a:lnTo>
                    <a:pt x="636435" y="144564"/>
                  </a:lnTo>
                  <a:lnTo>
                    <a:pt x="636435" y="113334"/>
                  </a:lnTo>
                  <a:lnTo>
                    <a:pt x="682180" y="113334"/>
                  </a:lnTo>
                  <a:lnTo>
                    <a:pt x="682180" y="88912"/>
                  </a:lnTo>
                  <a:lnTo>
                    <a:pt x="636435" y="88912"/>
                  </a:lnTo>
                  <a:lnTo>
                    <a:pt x="636435" y="57492"/>
                  </a:lnTo>
                  <a:lnTo>
                    <a:pt x="684199" y="57492"/>
                  </a:lnTo>
                  <a:lnTo>
                    <a:pt x="684199" y="33058"/>
                  </a:lnTo>
                  <a:close/>
                </a:path>
                <a:path w="868045" h="194944">
                  <a:moveTo>
                    <a:pt x="867562" y="168986"/>
                  </a:moveTo>
                  <a:lnTo>
                    <a:pt x="818883" y="98463"/>
                  </a:lnTo>
                  <a:lnTo>
                    <a:pt x="866457" y="33058"/>
                  </a:lnTo>
                  <a:lnTo>
                    <a:pt x="837438" y="33058"/>
                  </a:lnTo>
                  <a:lnTo>
                    <a:pt x="797763" y="92036"/>
                  </a:lnTo>
                  <a:lnTo>
                    <a:pt x="797763" y="33058"/>
                  </a:lnTo>
                  <a:lnTo>
                    <a:pt x="772604" y="33058"/>
                  </a:lnTo>
                  <a:lnTo>
                    <a:pt x="772604" y="92036"/>
                  </a:lnTo>
                  <a:lnTo>
                    <a:pt x="732917" y="33058"/>
                  </a:lnTo>
                  <a:lnTo>
                    <a:pt x="703897" y="33058"/>
                  </a:lnTo>
                  <a:lnTo>
                    <a:pt x="751471" y="99187"/>
                  </a:lnTo>
                  <a:lnTo>
                    <a:pt x="702792" y="168986"/>
                  </a:lnTo>
                  <a:lnTo>
                    <a:pt x="732917" y="168986"/>
                  </a:lnTo>
                  <a:lnTo>
                    <a:pt x="772604" y="109486"/>
                  </a:lnTo>
                  <a:lnTo>
                    <a:pt x="772604" y="168986"/>
                  </a:lnTo>
                  <a:lnTo>
                    <a:pt x="797763" y="168986"/>
                  </a:lnTo>
                  <a:lnTo>
                    <a:pt x="797763" y="109486"/>
                  </a:lnTo>
                  <a:lnTo>
                    <a:pt x="837438" y="168986"/>
                  </a:lnTo>
                  <a:lnTo>
                    <a:pt x="867562" y="168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01998" y="2061911"/>
              <a:ext cx="110939" cy="135933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11595269" y="189188"/>
            <a:ext cx="827405" cy="1418590"/>
          </a:xfrm>
          <a:custGeom>
            <a:avLst/>
            <a:gdLst/>
            <a:ahLst/>
            <a:cxnLst/>
            <a:rect l="l" t="t" r="r" b="b"/>
            <a:pathLst>
              <a:path w="827404" h="1418590">
                <a:moveTo>
                  <a:pt x="827126" y="0"/>
                </a:moveTo>
                <a:lnTo>
                  <a:pt x="553396" y="0"/>
                </a:lnTo>
                <a:lnTo>
                  <a:pt x="553396" y="143409"/>
                </a:lnTo>
                <a:lnTo>
                  <a:pt x="505487" y="146481"/>
                </a:lnTo>
                <a:lnTo>
                  <a:pt x="458739" y="153442"/>
                </a:lnTo>
                <a:lnTo>
                  <a:pt x="413318" y="164131"/>
                </a:lnTo>
                <a:lnTo>
                  <a:pt x="369385" y="178383"/>
                </a:lnTo>
                <a:lnTo>
                  <a:pt x="327105" y="196038"/>
                </a:lnTo>
                <a:lnTo>
                  <a:pt x="286640" y="216930"/>
                </a:lnTo>
                <a:lnTo>
                  <a:pt x="248153" y="240899"/>
                </a:lnTo>
                <a:lnTo>
                  <a:pt x="211807" y="267781"/>
                </a:lnTo>
                <a:lnTo>
                  <a:pt x="177766" y="297413"/>
                </a:lnTo>
                <a:lnTo>
                  <a:pt x="146193" y="329633"/>
                </a:lnTo>
                <a:lnTo>
                  <a:pt x="117250" y="364278"/>
                </a:lnTo>
                <a:lnTo>
                  <a:pt x="91102" y="401186"/>
                </a:lnTo>
                <a:lnTo>
                  <a:pt x="67911" y="440193"/>
                </a:lnTo>
                <a:lnTo>
                  <a:pt x="47840" y="481137"/>
                </a:lnTo>
                <a:lnTo>
                  <a:pt x="31052" y="523855"/>
                </a:lnTo>
                <a:lnTo>
                  <a:pt x="17711" y="568184"/>
                </a:lnTo>
                <a:lnTo>
                  <a:pt x="7980" y="613962"/>
                </a:lnTo>
                <a:lnTo>
                  <a:pt x="2022" y="661026"/>
                </a:lnTo>
                <a:lnTo>
                  <a:pt x="0" y="709214"/>
                </a:lnTo>
                <a:lnTo>
                  <a:pt x="2022" y="757399"/>
                </a:lnTo>
                <a:lnTo>
                  <a:pt x="7980" y="804462"/>
                </a:lnTo>
                <a:lnTo>
                  <a:pt x="17711" y="850240"/>
                </a:lnTo>
                <a:lnTo>
                  <a:pt x="31052" y="894569"/>
                </a:lnTo>
                <a:lnTo>
                  <a:pt x="47840" y="937287"/>
                </a:lnTo>
                <a:lnTo>
                  <a:pt x="67911" y="978232"/>
                </a:lnTo>
                <a:lnTo>
                  <a:pt x="91102" y="1017239"/>
                </a:lnTo>
                <a:lnTo>
                  <a:pt x="117250" y="1054147"/>
                </a:lnTo>
                <a:lnTo>
                  <a:pt x="146193" y="1088793"/>
                </a:lnTo>
                <a:lnTo>
                  <a:pt x="177766" y="1121014"/>
                </a:lnTo>
                <a:lnTo>
                  <a:pt x="211807" y="1150647"/>
                </a:lnTo>
                <a:lnTo>
                  <a:pt x="248153" y="1177530"/>
                </a:lnTo>
                <a:lnTo>
                  <a:pt x="286640" y="1201499"/>
                </a:lnTo>
                <a:lnTo>
                  <a:pt x="327105" y="1222392"/>
                </a:lnTo>
                <a:lnTo>
                  <a:pt x="369385" y="1240047"/>
                </a:lnTo>
                <a:lnTo>
                  <a:pt x="413318" y="1254299"/>
                </a:lnTo>
                <a:lnTo>
                  <a:pt x="458739" y="1264987"/>
                </a:lnTo>
                <a:lnTo>
                  <a:pt x="505487" y="1271948"/>
                </a:lnTo>
                <a:lnTo>
                  <a:pt x="553396" y="1275018"/>
                </a:lnTo>
                <a:lnTo>
                  <a:pt x="553396" y="1418428"/>
                </a:lnTo>
                <a:lnTo>
                  <a:pt x="827126" y="1418428"/>
                </a:lnTo>
                <a:lnTo>
                  <a:pt x="827126" y="1247082"/>
                </a:lnTo>
                <a:lnTo>
                  <a:pt x="718250" y="1247082"/>
                </a:lnTo>
                <a:lnTo>
                  <a:pt x="718250" y="1190309"/>
                </a:lnTo>
                <a:lnTo>
                  <a:pt x="827126" y="1190309"/>
                </a:lnTo>
                <a:lnTo>
                  <a:pt x="827126" y="1077255"/>
                </a:lnTo>
                <a:lnTo>
                  <a:pt x="718250" y="1077255"/>
                </a:lnTo>
                <a:lnTo>
                  <a:pt x="718250" y="1038303"/>
                </a:lnTo>
                <a:lnTo>
                  <a:pt x="553396" y="1038303"/>
                </a:lnTo>
                <a:lnTo>
                  <a:pt x="506310" y="1033123"/>
                </a:lnTo>
                <a:lnTo>
                  <a:pt x="461449" y="1021583"/>
                </a:lnTo>
                <a:lnTo>
                  <a:pt x="419292" y="1004152"/>
                </a:lnTo>
                <a:lnTo>
                  <a:pt x="380312" y="981302"/>
                </a:lnTo>
                <a:lnTo>
                  <a:pt x="344986" y="953506"/>
                </a:lnTo>
                <a:lnTo>
                  <a:pt x="313789" y="921232"/>
                </a:lnTo>
                <a:lnTo>
                  <a:pt x="287198" y="884954"/>
                </a:lnTo>
                <a:lnTo>
                  <a:pt x="265688" y="845142"/>
                </a:lnTo>
                <a:lnTo>
                  <a:pt x="249734" y="802267"/>
                </a:lnTo>
                <a:lnTo>
                  <a:pt x="239813" y="756800"/>
                </a:lnTo>
                <a:lnTo>
                  <a:pt x="236401" y="709214"/>
                </a:lnTo>
                <a:lnTo>
                  <a:pt x="239813" y="661627"/>
                </a:lnTo>
                <a:lnTo>
                  <a:pt x="249734" y="616161"/>
                </a:lnTo>
                <a:lnTo>
                  <a:pt x="265688" y="573287"/>
                </a:lnTo>
                <a:lnTo>
                  <a:pt x="287198" y="533476"/>
                </a:lnTo>
                <a:lnTo>
                  <a:pt x="313789" y="497199"/>
                </a:lnTo>
                <a:lnTo>
                  <a:pt x="344986" y="464927"/>
                </a:lnTo>
                <a:lnTo>
                  <a:pt x="380312" y="437132"/>
                </a:lnTo>
                <a:lnTo>
                  <a:pt x="419292" y="414284"/>
                </a:lnTo>
                <a:lnTo>
                  <a:pt x="461449" y="396854"/>
                </a:lnTo>
                <a:lnTo>
                  <a:pt x="506310" y="385314"/>
                </a:lnTo>
                <a:lnTo>
                  <a:pt x="553396" y="380135"/>
                </a:lnTo>
                <a:lnTo>
                  <a:pt x="718250" y="380135"/>
                </a:lnTo>
                <a:lnTo>
                  <a:pt x="718250" y="341151"/>
                </a:lnTo>
                <a:lnTo>
                  <a:pt x="827126" y="341151"/>
                </a:lnTo>
                <a:lnTo>
                  <a:pt x="827126" y="228097"/>
                </a:lnTo>
                <a:lnTo>
                  <a:pt x="718250" y="228097"/>
                </a:lnTo>
                <a:lnTo>
                  <a:pt x="718250" y="171335"/>
                </a:lnTo>
                <a:lnTo>
                  <a:pt x="827126" y="171335"/>
                </a:lnTo>
                <a:lnTo>
                  <a:pt x="827126" y="0"/>
                </a:lnTo>
                <a:close/>
              </a:path>
              <a:path w="827404" h="1418590">
                <a:moveTo>
                  <a:pt x="827126" y="1190309"/>
                </a:moveTo>
                <a:lnTo>
                  <a:pt x="827116" y="1247082"/>
                </a:lnTo>
                <a:lnTo>
                  <a:pt x="827126" y="1190309"/>
                </a:lnTo>
                <a:close/>
              </a:path>
              <a:path w="827404" h="1418590">
                <a:moveTo>
                  <a:pt x="827126" y="1020492"/>
                </a:moveTo>
                <a:lnTo>
                  <a:pt x="827116" y="1077255"/>
                </a:lnTo>
                <a:lnTo>
                  <a:pt x="827126" y="1020492"/>
                </a:lnTo>
                <a:close/>
              </a:path>
              <a:path w="827404" h="1418590">
                <a:moveTo>
                  <a:pt x="718250" y="380135"/>
                </a:moveTo>
                <a:lnTo>
                  <a:pt x="553396" y="380135"/>
                </a:lnTo>
                <a:lnTo>
                  <a:pt x="553396" y="1038303"/>
                </a:lnTo>
                <a:lnTo>
                  <a:pt x="718250" y="1038303"/>
                </a:lnTo>
                <a:lnTo>
                  <a:pt x="718250" y="1020492"/>
                </a:lnTo>
                <a:lnTo>
                  <a:pt x="827126" y="1020492"/>
                </a:lnTo>
                <a:lnTo>
                  <a:pt x="827126" y="907417"/>
                </a:lnTo>
                <a:lnTo>
                  <a:pt x="718250" y="907417"/>
                </a:lnTo>
                <a:lnTo>
                  <a:pt x="718250" y="850644"/>
                </a:lnTo>
                <a:lnTo>
                  <a:pt x="827126" y="850644"/>
                </a:lnTo>
                <a:lnTo>
                  <a:pt x="827126" y="737590"/>
                </a:lnTo>
                <a:lnTo>
                  <a:pt x="718250" y="737590"/>
                </a:lnTo>
                <a:lnTo>
                  <a:pt x="718250" y="680816"/>
                </a:lnTo>
                <a:lnTo>
                  <a:pt x="827126" y="680816"/>
                </a:lnTo>
                <a:lnTo>
                  <a:pt x="827126" y="567762"/>
                </a:lnTo>
                <a:lnTo>
                  <a:pt x="718250" y="567762"/>
                </a:lnTo>
                <a:lnTo>
                  <a:pt x="718250" y="510989"/>
                </a:lnTo>
                <a:lnTo>
                  <a:pt x="827126" y="510989"/>
                </a:lnTo>
                <a:lnTo>
                  <a:pt x="827126" y="397925"/>
                </a:lnTo>
                <a:lnTo>
                  <a:pt x="718250" y="397925"/>
                </a:lnTo>
                <a:lnTo>
                  <a:pt x="718250" y="380135"/>
                </a:lnTo>
                <a:close/>
              </a:path>
              <a:path w="827404" h="1418590">
                <a:moveTo>
                  <a:pt x="827126" y="850644"/>
                </a:moveTo>
                <a:lnTo>
                  <a:pt x="827116" y="907417"/>
                </a:lnTo>
                <a:lnTo>
                  <a:pt x="827126" y="850644"/>
                </a:lnTo>
                <a:close/>
              </a:path>
              <a:path w="827404" h="1418590">
                <a:moveTo>
                  <a:pt x="827126" y="680816"/>
                </a:moveTo>
                <a:lnTo>
                  <a:pt x="827116" y="737590"/>
                </a:lnTo>
                <a:lnTo>
                  <a:pt x="827126" y="680816"/>
                </a:lnTo>
                <a:close/>
              </a:path>
              <a:path w="827404" h="1418590">
                <a:moveTo>
                  <a:pt x="827126" y="510989"/>
                </a:moveTo>
                <a:lnTo>
                  <a:pt x="827116" y="567762"/>
                </a:lnTo>
                <a:lnTo>
                  <a:pt x="827126" y="510989"/>
                </a:lnTo>
                <a:close/>
              </a:path>
              <a:path w="827404" h="1418590">
                <a:moveTo>
                  <a:pt x="827126" y="341151"/>
                </a:moveTo>
                <a:lnTo>
                  <a:pt x="827116" y="397925"/>
                </a:lnTo>
                <a:lnTo>
                  <a:pt x="827126" y="341151"/>
                </a:lnTo>
                <a:close/>
              </a:path>
              <a:path w="827404" h="1418590">
                <a:moveTo>
                  <a:pt x="827126" y="171335"/>
                </a:moveTo>
                <a:lnTo>
                  <a:pt x="827116" y="228097"/>
                </a:lnTo>
                <a:lnTo>
                  <a:pt x="827126" y="171335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15256223" y="0"/>
            <a:ext cx="4848225" cy="3606165"/>
            <a:chOff x="15256223" y="0"/>
            <a:chExt cx="4848225" cy="3606165"/>
          </a:xfrm>
        </p:grpSpPr>
        <p:sp>
          <p:nvSpPr>
            <p:cNvPr id="73" name="object 73"/>
            <p:cNvSpPr/>
            <p:nvPr/>
          </p:nvSpPr>
          <p:spPr>
            <a:xfrm>
              <a:off x="17689945" y="1191735"/>
              <a:ext cx="2414270" cy="2414270"/>
            </a:xfrm>
            <a:custGeom>
              <a:avLst/>
              <a:gdLst/>
              <a:ahLst/>
              <a:cxnLst/>
              <a:rect l="l" t="t" r="r" b="b"/>
              <a:pathLst>
                <a:path w="2414269" h="2414270">
                  <a:moveTo>
                    <a:pt x="2414155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2012950"/>
                  </a:lnTo>
                  <a:lnTo>
                    <a:pt x="0" y="2414270"/>
                  </a:lnTo>
                  <a:lnTo>
                    <a:pt x="2414155" y="2414270"/>
                  </a:lnTo>
                  <a:lnTo>
                    <a:pt x="2414155" y="2013572"/>
                  </a:lnTo>
                  <a:lnTo>
                    <a:pt x="2414155" y="2012950"/>
                  </a:lnTo>
                  <a:lnTo>
                    <a:pt x="2414155" y="401358"/>
                  </a:lnTo>
                  <a:lnTo>
                    <a:pt x="2013191" y="401358"/>
                  </a:lnTo>
                  <a:lnTo>
                    <a:pt x="2013191" y="2012950"/>
                  </a:lnTo>
                  <a:lnTo>
                    <a:pt x="400964" y="2012950"/>
                  </a:lnTo>
                  <a:lnTo>
                    <a:pt x="400964" y="401320"/>
                  </a:lnTo>
                  <a:lnTo>
                    <a:pt x="2414155" y="401320"/>
                  </a:lnTo>
                  <a:lnTo>
                    <a:pt x="2414155" y="0"/>
                  </a:lnTo>
                  <a:close/>
                </a:path>
              </a:pathLst>
            </a:custGeom>
            <a:solidFill>
              <a:srgbClr val="005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473085" y="0"/>
              <a:ext cx="1217295" cy="1219200"/>
            </a:xfrm>
            <a:custGeom>
              <a:avLst/>
              <a:gdLst/>
              <a:ahLst/>
              <a:cxnLst/>
              <a:rect l="l" t="t" r="r" b="b"/>
              <a:pathLst>
                <a:path w="1217294" h="1219200">
                  <a:moveTo>
                    <a:pt x="1216873" y="0"/>
                  </a:moveTo>
                  <a:lnTo>
                    <a:pt x="0" y="0"/>
                  </a:lnTo>
                  <a:lnTo>
                    <a:pt x="10" y="1218957"/>
                  </a:lnTo>
                  <a:lnTo>
                    <a:pt x="581322" y="708753"/>
                  </a:lnTo>
                  <a:lnTo>
                    <a:pt x="1216873" y="1218957"/>
                  </a:lnTo>
                  <a:lnTo>
                    <a:pt x="1216873" y="0"/>
                  </a:lnTo>
                  <a:close/>
                </a:path>
              </a:pathLst>
            </a:custGeom>
            <a:solidFill>
              <a:srgbClr val="11A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256223" y="1218958"/>
              <a:ext cx="1217295" cy="1219200"/>
            </a:xfrm>
            <a:custGeom>
              <a:avLst/>
              <a:gdLst/>
              <a:ahLst/>
              <a:cxnLst/>
              <a:rect l="l" t="t" r="r" b="b"/>
              <a:pathLst>
                <a:path w="1217294" h="1219200">
                  <a:moveTo>
                    <a:pt x="1216863" y="0"/>
                  </a:moveTo>
                  <a:lnTo>
                    <a:pt x="0" y="0"/>
                  </a:lnTo>
                  <a:lnTo>
                    <a:pt x="0" y="1218957"/>
                  </a:lnTo>
                  <a:lnTo>
                    <a:pt x="581322" y="708753"/>
                  </a:lnTo>
                  <a:lnTo>
                    <a:pt x="1216863" y="1218957"/>
                  </a:lnTo>
                  <a:lnTo>
                    <a:pt x="1216863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8455518" y="6921129"/>
            <a:ext cx="883285" cy="2611755"/>
            <a:chOff x="18455518" y="6921129"/>
            <a:chExt cx="883285" cy="2611755"/>
          </a:xfrm>
        </p:grpSpPr>
        <p:sp>
          <p:nvSpPr>
            <p:cNvPr id="77" name="object 77"/>
            <p:cNvSpPr/>
            <p:nvPr/>
          </p:nvSpPr>
          <p:spPr>
            <a:xfrm>
              <a:off x="18455521" y="7229360"/>
              <a:ext cx="883285" cy="1537970"/>
            </a:xfrm>
            <a:custGeom>
              <a:avLst/>
              <a:gdLst/>
              <a:ahLst/>
              <a:cxnLst/>
              <a:rect l="l" t="t" r="r" b="b"/>
              <a:pathLst>
                <a:path w="883284" h="1537970">
                  <a:moveTo>
                    <a:pt x="0" y="1537921"/>
                  </a:moveTo>
                  <a:lnTo>
                    <a:pt x="883020" y="1537921"/>
                  </a:lnTo>
                  <a:lnTo>
                    <a:pt x="883020" y="0"/>
                  </a:lnTo>
                  <a:lnTo>
                    <a:pt x="0" y="0"/>
                  </a:lnTo>
                  <a:lnTo>
                    <a:pt x="0" y="1537921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455513" y="6921137"/>
              <a:ext cx="883285" cy="2611755"/>
            </a:xfrm>
            <a:custGeom>
              <a:avLst/>
              <a:gdLst/>
              <a:ahLst/>
              <a:cxnLst/>
              <a:rect l="l" t="t" r="r" b="b"/>
              <a:pathLst>
                <a:path w="883284" h="2611754">
                  <a:moveTo>
                    <a:pt x="883018" y="1846148"/>
                  </a:moveTo>
                  <a:lnTo>
                    <a:pt x="0" y="1846148"/>
                  </a:lnTo>
                  <a:lnTo>
                    <a:pt x="441515" y="2611615"/>
                  </a:lnTo>
                  <a:lnTo>
                    <a:pt x="883018" y="1846148"/>
                  </a:lnTo>
                  <a:close/>
                </a:path>
                <a:path w="883284" h="2611754">
                  <a:moveTo>
                    <a:pt x="883018" y="0"/>
                  </a:moveTo>
                  <a:lnTo>
                    <a:pt x="0" y="0"/>
                  </a:lnTo>
                  <a:lnTo>
                    <a:pt x="0" y="308229"/>
                  </a:lnTo>
                  <a:lnTo>
                    <a:pt x="883018" y="308229"/>
                  </a:lnTo>
                  <a:lnTo>
                    <a:pt x="883018" y="0"/>
                  </a:lnTo>
                  <a:close/>
                </a:path>
              </a:pathLst>
            </a:custGeom>
            <a:solidFill>
              <a:srgbClr val="11A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748671" y="9275537"/>
              <a:ext cx="297180" cy="257810"/>
            </a:xfrm>
            <a:custGeom>
              <a:avLst/>
              <a:gdLst/>
              <a:ahLst/>
              <a:cxnLst/>
              <a:rect l="l" t="t" r="r" b="b"/>
              <a:pathLst>
                <a:path w="297180" h="257809">
                  <a:moveTo>
                    <a:pt x="296713" y="0"/>
                  </a:moveTo>
                  <a:lnTo>
                    <a:pt x="0" y="0"/>
                  </a:lnTo>
                  <a:lnTo>
                    <a:pt x="148361" y="257206"/>
                  </a:lnTo>
                  <a:lnTo>
                    <a:pt x="296713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3282803" y="409415"/>
            <a:ext cx="1973580" cy="796290"/>
          </a:xfrm>
          <a:custGeom>
            <a:avLst/>
            <a:gdLst/>
            <a:ahLst/>
            <a:cxnLst/>
            <a:rect l="l" t="t" r="r" b="b"/>
            <a:pathLst>
              <a:path w="1973580" h="796290">
                <a:moveTo>
                  <a:pt x="1973414" y="0"/>
                </a:moveTo>
                <a:lnTo>
                  <a:pt x="1645653" y="0"/>
                </a:lnTo>
                <a:lnTo>
                  <a:pt x="1645653" y="327660"/>
                </a:lnTo>
                <a:lnTo>
                  <a:pt x="1645653" y="506730"/>
                </a:lnTo>
                <a:lnTo>
                  <a:pt x="327761" y="506730"/>
                </a:lnTo>
                <a:lnTo>
                  <a:pt x="327761" y="327660"/>
                </a:lnTo>
                <a:lnTo>
                  <a:pt x="1645653" y="327660"/>
                </a:lnTo>
                <a:lnTo>
                  <a:pt x="1645653" y="0"/>
                </a:lnTo>
                <a:lnTo>
                  <a:pt x="0" y="0"/>
                </a:lnTo>
                <a:lnTo>
                  <a:pt x="0" y="327660"/>
                </a:lnTo>
                <a:lnTo>
                  <a:pt x="0" y="506730"/>
                </a:lnTo>
                <a:lnTo>
                  <a:pt x="0" y="796290"/>
                </a:lnTo>
                <a:lnTo>
                  <a:pt x="1973414" y="796290"/>
                </a:lnTo>
                <a:lnTo>
                  <a:pt x="1973414" y="506945"/>
                </a:lnTo>
                <a:lnTo>
                  <a:pt x="1973414" y="506730"/>
                </a:lnTo>
                <a:lnTo>
                  <a:pt x="1973414" y="327660"/>
                </a:lnTo>
                <a:lnTo>
                  <a:pt x="1973414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130478" y="8768357"/>
            <a:ext cx="385445" cy="1273175"/>
          </a:xfrm>
          <a:custGeom>
            <a:avLst/>
            <a:gdLst/>
            <a:ahLst/>
            <a:cxnLst/>
            <a:rect l="l" t="t" r="r" b="b"/>
            <a:pathLst>
              <a:path w="385445" h="1273175">
                <a:moveTo>
                  <a:pt x="255541" y="0"/>
                </a:moveTo>
                <a:lnTo>
                  <a:pt x="222638" y="34942"/>
                </a:lnTo>
                <a:lnTo>
                  <a:pt x="191661" y="71640"/>
                </a:lnTo>
                <a:lnTo>
                  <a:pt x="162694" y="110011"/>
                </a:lnTo>
                <a:lnTo>
                  <a:pt x="135818" y="149976"/>
                </a:lnTo>
                <a:lnTo>
                  <a:pt x="111114" y="191451"/>
                </a:lnTo>
                <a:lnTo>
                  <a:pt x="88664" y="234358"/>
                </a:lnTo>
                <a:lnTo>
                  <a:pt x="68550" y="278613"/>
                </a:lnTo>
                <a:lnTo>
                  <a:pt x="50853" y="324136"/>
                </a:lnTo>
                <a:lnTo>
                  <a:pt x="35654" y="370846"/>
                </a:lnTo>
                <a:lnTo>
                  <a:pt x="23036" y="418661"/>
                </a:lnTo>
                <a:lnTo>
                  <a:pt x="13080" y="467500"/>
                </a:lnTo>
                <a:lnTo>
                  <a:pt x="5867" y="517283"/>
                </a:lnTo>
                <a:lnTo>
                  <a:pt x="1480" y="567927"/>
                </a:lnTo>
                <a:lnTo>
                  <a:pt x="0" y="619352"/>
                </a:lnTo>
                <a:lnTo>
                  <a:pt x="1486" y="670883"/>
                </a:lnTo>
                <a:lnTo>
                  <a:pt x="5893" y="721630"/>
                </a:lnTo>
                <a:lnTo>
                  <a:pt x="13136" y="771511"/>
                </a:lnTo>
                <a:lnTo>
                  <a:pt x="23134" y="820444"/>
                </a:lnTo>
                <a:lnTo>
                  <a:pt x="35804" y="868347"/>
                </a:lnTo>
                <a:lnTo>
                  <a:pt x="51066" y="915140"/>
                </a:lnTo>
                <a:lnTo>
                  <a:pt x="68835" y="960739"/>
                </a:lnTo>
                <a:lnTo>
                  <a:pt x="89030" y="1005065"/>
                </a:lnTo>
                <a:lnTo>
                  <a:pt x="111570" y="1048033"/>
                </a:lnTo>
                <a:lnTo>
                  <a:pt x="136371" y="1089564"/>
                </a:lnTo>
                <a:lnTo>
                  <a:pt x="163351" y="1129575"/>
                </a:lnTo>
                <a:lnTo>
                  <a:pt x="192429" y="1167985"/>
                </a:lnTo>
                <a:lnTo>
                  <a:pt x="223522" y="1204711"/>
                </a:lnTo>
                <a:lnTo>
                  <a:pt x="256548" y="1239673"/>
                </a:lnTo>
                <a:lnTo>
                  <a:pt x="291425" y="1272788"/>
                </a:lnTo>
                <a:lnTo>
                  <a:pt x="306160" y="1225869"/>
                </a:lnTo>
                <a:lnTo>
                  <a:pt x="319675" y="1178536"/>
                </a:lnTo>
                <a:lnTo>
                  <a:pt x="331961" y="1130808"/>
                </a:lnTo>
                <a:lnTo>
                  <a:pt x="343003" y="1082702"/>
                </a:lnTo>
                <a:lnTo>
                  <a:pt x="352791" y="1034237"/>
                </a:lnTo>
                <a:lnTo>
                  <a:pt x="361313" y="985433"/>
                </a:lnTo>
                <a:lnTo>
                  <a:pt x="368557" y="936307"/>
                </a:lnTo>
                <a:lnTo>
                  <a:pt x="374510" y="886878"/>
                </a:lnTo>
                <a:lnTo>
                  <a:pt x="379161" y="837164"/>
                </a:lnTo>
                <a:lnTo>
                  <a:pt x="382498" y="787185"/>
                </a:lnTo>
                <a:lnTo>
                  <a:pt x="384509" y="736958"/>
                </a:lnTo>
                <a:lnTo>
                  <a:pt x="385181" y="686502"/>
                </a:lnTo>
                <a:lnTo>
                  <a:pt x="384730" y="661228"/>
                </a:lnTo>
                <a:lnTo>
                  <a:pt x="383956" y="636001"/>
                </a:lnTo>
                <a:lnTo>
                  <a:pt x="575" y="636001"/>
                </a:lnTo>
                <a:lnTo>
                  <a:pt x="575" y="601562"/>
                </a:lnTo>
                <a:lnTo>
                  <a:pt x="383119" y="601562"/>
                </a:lnTo>
                <a:lnTo>
                  <a:pt x="380087" y="549495"/>
                </a:lnTo>
                <a:lnTo>
                  <a:pt x="375639" y="497707"/>
                </a:lnTo>
                <a:lnTo>
                  <a:pt x="369784" y="446221"/>
                </a:lnTo>
                <a:lnTo>
                  <a:pt x="362534" y="395057"/>
                </a:lnTo>
                <a:lnTo>
                  <a:pt x="353898" y="344239"/>
                </a:lnTo>
                <a:lnTo>
                  <a:pt x="343887" y="293788"/>
                </a:lnTo>
                <a:lnTo>
                  <a:pt x="332512" y="243725"/>
                </a:lnTo>
                <a:lnTo>
                  <a:pt x="319783" y="194072"/>
                </a:lnTo>
                <a:lnTo>
                  <a:pt x="305711" y="144851"/>
                </a:lnTo>
                <a:lnTo>
                  <a:pt x="290306" y="96084"/>
                </a:lnTo>
                <a:lnTo>
                  <a:pt x="273580" y="47793"/>
                </a:lnTo>
                <a:lnTo>
                  <a:pt x="255541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11661" y="8509577"/>
            <a:ext cx="1475740" cy="1757045"/>
          </a:xfrm>
          <a:custGeom>
            <a:avLst/>
            <a:gdLst/>
            <a:ahLst/>
            <a:cxnLst/>
            <a:rect l="l" t="t" r="r" b="b"/>
            <a:pathLst>
              <a:path w="1475740" h="1757045">
                <a:moveTo>
                  <a:pt x="580732" y="0"/>
                </a:moveTo>
                <a:lnTo>
                  <a:pt x="529386" y="2438"/>
                </a:lnTo>
                <a:lnTo>
                  <a:pt x="478840" y="7772"/>
                </a:lnTo>
                <a:lnTo>
                  <a:pt x="429196" y="15913"/>
                </a:lnTo>
                <a:lnTo>
                  <a:pt x="380530" y="26797"/>
                </a:lnTo>
                <a:lnTo>
                  <a:pt x="332917" y="40322"/>
                </a:lnTo>
                <a:lnTo>
                  <a:pt x="286448" y="56413"/>
                </a:lnTo>
                <a:lnTo>
                  <a:pt x="241198" y="74993"/>
                </a:lnTo>
                <a:lnTo>
                  <a:pt x="197256" y="95986"/>
                </a:lnTo>
                <a:lnTo>
                  <a:pt x="154711" y="119303"/>
                </a:lnTo>
                <a:lnTo>
                  <a:pt x="113626" y="144856"/>
                </a:lnTo>
                <a:lnTo>
                  <a:pt x="74091" y="172567"/>
                </a:lnTo>
                <a:lnTo>
                  <a:pt x="36182" y="202361"/>
                </a:lnTo>
                <a:lnTo>
                  <a:pt x="0" y="234149"/>
                </a:lnTo>
                <a:lnTo>
                  <a:pt x="17919" y="280720"/>
                </a:lnTo>
                <a:lnTo>
                  <a:pt x="34582" y="327660"/>
                </a:lnTo>
                <a:lnTo>
                  <a:pt x="49999" y="374942"/>
                </a:lnTo>
                <a:lnTo>
                  <a:pt x="64173" y="422516"/>
                </a:lnTo>
                <a:lnTo>
                  <a:pt x="77089" y="470382"/>
                </a:lnTo>
                <a:lnTo>
                  <a:pt x="88760" y="518502"/>
                </a:lnTo>
                <a:lnTo>
                  <a:pt x="99161" y="566851"/>
                </a:lnTo>
                <a:lnTo>
                  <a:pt x="108305" y="615403"/>
                </a:lnTo>
                <a:lnTo>
                  <a:pt x="116192" y="664133"/>
                </a:lnTo>
                <a:lnTo>
                  <a:pt x="122809" y="713016"/>
                </a:lnTo>
                <a:lnTo>
                  <a:pt x="128155" y="762038"/>
                </a:lnTo>
                <a:lnTo>
                  <a:pt x="132232" y="811149"/>
                </a:lnTo>
                <a:lnTo>
                  <a:pt x="135039" y="860348"/>
                </a:lnTo>
                <a:lnTo>
                  <a:pt x="580732" y="860348"/>
                </a:lnTo>
                <a:lnTo>
                  <a:pt x="580732" y="0"/>
                </a:lnTo>
                <a:close/>
              </a:path>
              <a:path w="1475740" h="1757045">
                <a:moveTo>
                  <a:pt x="1177709" y="1537474"/>
                </a:moveTo>
                <a:lnTo>
                  <a:pt x="1162786" y="1489265"/>
                </a:lnTo>
                <a:lnTo>
                  <a:pt x="1149159" y="1440738"/>
                </a:lnTo>
                <a:lnTo>
                  <a:pt x="1136827" y="1391932"/>
                </a:lnTo>
                <a:lnTo>
                  <a:pt x="1125778" y="1342885"/>
                </a:lnTo>
                <a:lnTo>
                  <a:pt x="1116037" y="1293622"/>
                </a:lnTo>
                <a:lnTo>
                  <a:pt x="1107579" y="1244155"/>
                </a:lnTo>
                <a:lnTo>
                  <a:pt x="1100429" y="1194523"/>
                </a:lnTo>
                <a:lnTo>
                  <a:pt x="1094574" y="1144752"/>
                </a:lnTo>
                <a:lnTo>
                  <a:pt x="1090015" y="1094879"/>
                </a:lnTo>
                <a:lnTo>
                  <a:pt x="1086764" y="1044917"/>
                </a:lnTo>
                <a:lnTo>
                  <a:pt x="1084821" y="994892"/>
                </a:lnTo>
                <a:lnTo>
                  <a:pt x="1084173" y="944841"/>
                </a:lnTo>
                <a:lnTo>
                  <a:pt x="1084834" y="894791"/>
                </a:lnTo>
                <a:lnTo>
                  <a:pt x="615175" y="894791"/>
                </a:lnTo>
                <a:lnTo>
                  <a:pt x="615175" y="1756143"/>
                </a:lnTo>
                <a:lnTo>
                  <a:pt x="580732" y="1756143"/>
                </a:lnTo>
                <a:lnTo>
                  <a:pt x="580732" y="894791"/>
                </a:lnTo>
                <a:lnTo>
                  <a:pt x="135864" y="894791"/>
                </a:lnTo>
                <a:lnTo>
                  <a:pt x="136525" y="946251"/>
                </a:lnTo>
                <a:lnTo>
                  <a:pt x="135813" y="997712"/>
                </a:lnTo>
                <a:lnTo>
                  <a:pt x="133731" y="1049134"/>
                </a:lnTo>
                <a:lnTo>
                  <a:pt x="130276" y="1100505"/>
                </a:lnTo>
                <a:lnTo>
                  <a:pt x="125437" y="1151775"/>
                </a:lnTo>
                <a:lnTo>
                  <a:pt x="119227" y="1202931"/>
                </a:lnTo>
                <a:lnTo>
                  <a:pt x="111645" y="1253934"/>
                </a:lnTo>
                <a:lnTo>
                  <a:pt x="102692" y="1304759"/>
                </a:lnTo>
                <a:lnTo>
                  <a:pt x="92367" y="1355369"/>
                </a:lnTo>
                <a:lnTo>
                  <a:pt x="80670" y="1405737"/>
                </a:lnTo>
                <a:lnTo>
                  <a:pt x="67602" y="1455826"/>
                </a:lnTo>
                <a:lnTo>
                  <a:pt x="53162" y="1505623"/>
                </a:lnTo>
                <a:lnTo>
                  <a:pt x="37350" y="1555076"/>
                </a:lnTo>
                <a:lnTo>
                  <a:pt x="76250" y="1585493"/>
                </a:lnTo>
                <a:lnTo>
                  <a:pt x="116852" y="1613738"/>
                </a:lnTo>
                <a:lnTo>
                  <a:pt x="159067" y="1639709"/>
                </a:lnTo>
                <a:lnTo>
                  <a:pt x="202819" y="1663319"/>
                </a:lnTo>
                <a:lnTo>
                  <a:pt x="248018" y="1684477"/>
                </a:lnTo>
                <a:lnTo>
                  <a:pt x="294563" y="1703108"/>
                </a:lnTo>
                <a:lnTo>
                  <a:pt x="342379" y="1719122"/>
                </a:lnTo>
                <a:lnTo>
                  <a:pt x="391375" y="1732419"/>
                </a:lnTo>
                <a:lnTo>
                  <a:pt x="441464" y="1742909"/>
                </a:lnTo>
                <a:lnTo>
                  <a:pt x="492544" y="1750517"/>
                </a:lnTo>
                <a:lnTo>
                  <a:pt x="544550" y="1755140"/>
                </a:lnTo>
                <a:lnTo>
                  <a:pt x="597369" y="1756714"/>
                </a:lnTo>
                <a:lnTo>
                  <a:pt x="648360" y="1755254"/>
                </a:lnTo>
                <a:lnTo>
                  <a:pt x="698576" y="1750936"/>
                </a:lnTo>
                <a:lnTo>
                  <a:pt x="747953" y="1743824"/>
                </a:lnTo>
                <a:lnTo>
                  <a:pt x="796391" y="1734019"/>
                </a:lnTo>
                <a:lnTo>
                  <a:pt x="843838" y="1721599"/>
                </a:lnTo>
                <a:lnTo>
                  <a:pt x="890181" y="1706638"/>
                </a:lnTo>
                <a:lnTo>
                  <a:pt x="935380" y="1689214"/>
                </a:lnTo>
                <a:lnTo>
                  <a:pt x="979335" y="1669402"/>
                </a:lnTo>
                <a:lnTo>
                  <a:pt x="1021956" y="1647304"/>
                </a:lnTo>
                <a:lnTo>
                  <a:pt x="1063193" y="1622971"/>
                </a:lnTo>
                <a:lnTo>
                  <a:pt x="1102944" y="1596504"/>
                </a:lnTo>
                <a:lnTo>
                  <a:pt x="1141145" y="1567980"/>
                </a:lnTo>
                <a:lnTo>
                  <a:pt x="1177709" y="1537474"/>
                </a:lnTo>
                <a:close/>
              </a:path>
              <a:path w="1475740" h="1757045">
                <a:moveTo>
                  <a:pt x="1213485" y="252006"/>
                </a:moveTo>
                <a:lnTo>
                  <a:pt x="1176807" y="217919"/>
                </a:lnTo>
                <a:lnTo>
                  <a:pt x="1138250" y="185940"/>
                </a:lnTo>
                <a:lnTo>
                  <a:pt x="1097876" y="156171"/>
                </a:lnTo>
                <a:lnTo>
                  <a:pt x="1055789" y="128714"/>
                </a:lnTo>
                <a:lnTo>
                  <a:pt x="1012088" y="103632"/>
                </a:lnTo>
                <a:lnTo>
                  <a:pt x="966863" y="81038"/>
                </a:lnTo>
                <a:lnTo>
                  <a:pt x="920191" y="61010"/>
                </a:lnTo>
                <a:lnTo>
                  <a:pt x="872172" y="43649"/>
                </a:lnTo>
                <a:lnTo>
                  <a:pt x="822909" y="29044"/>
                </a:lnTo>
                <a:lnTo>
                  <a:pt x="772477" y="17297"/>
                </a:lnTo>
                <a:lnTo>
                  <a:pt x="720991" y="8483"/>
                </a:lnTo>
                <a:lnTo>
                  <a:pt x="668515" y="2692"/>
                </a:lnTo>
                <a:lnTo>
                  <a:pt x="615162" y="38"/>
                </a:lnTo>
                <a:lnTo>
                  <a:pt x="615162" y="860348"/>
                </a:lnTo>
                <a:lnTo>
                  <a:pt x="1085646" y="860348"/>
                </a:lnTo>
                <a:lnTo>
                  <a:pt x="1088631" y="808634"/>
                </a:lnTo>
                <a:lnTo>
                  <a:pt x="1093012" y="757008"/>
                </a:lnTo>
                <a:lnTo>
                  <a:pt x="1098804" y="705497"/>
                </a:lnTo>
                <a:lnTo>
                  <a:pt x="1105979" y="654126"/>
                </a:lnTo>
                <a:lnTo>
                  <a:pt x="1114564" y="602932"/>
                </a:lnTo>
                <a:lnTo>
                  <a:pt x="1124534" y="551942"/>
                </a:lnTo>
                <a:lnTo>
                  <a:pt x="1135888" y="501192"/>
                </a:lnTo>
                <a:lnTo>
                  <a:pt x="1148638" y="450697"/>
                </a:lnTo>
                <a:lnTo>
                  <a:pt x="1162773" y="400507"/>
                </a:lnTo>
                <a:lnTo>
                  <a:pt x="1178293" y="350647"/>
                </a:lnTo>
                <a:lnTo>
                  <a:pt x="1195197" y="301129"/>
                </a:lnTo>
                <a:lnTo>
                  <a:pt x="1213485" y="252006"/>
                </a:lnTo>
                <a:close/>
              </a:path>
              <a:path w="1475740" h="1757045">
                <a:moveTo>
                  <a:pt x="1475498" y="860348"/>
                </a:moveTo>
                <a:lnTo>
                  <a:pt x="1472971" y="808799"/>
                </a:lnTo>
                <a:lnTo>
                  <a:pt x="1467535" y="758075"/>
                </a:lnTo>
                <a:lnTo>
                  <a:pt x="1459268" y="708266"/>
                </a:lnTo>
                <a:lnTo>
                  <a:pt x="1448231" y="659434"/>
                </a:lnTo>
                <a:lnTo>
                  <a:pt x="1434541" y="611682"/>
                </a:lnTo>
                <a:lnTo>
                  <a:pt x="1418259" y="565073"/>
                </a:lnTo>
                <a:lnTo>
                  <a:pt x="1399476" y="519709"/>
                </a:lnTo>
                <a:lnTo>
                  <a:pt x="1378280" y="475665"/>
                </a:lnTo>
                <a:lnTo>
                  <a:pt x="1354734" y="433019"/>
                </a:lnTo>
                <a:lnTo>
                  <a:pt x="1328940" y="391858"/>
                </a:lnTo>
                <a:lnTo>
                  <a:pt x="1300962" y="352272"/>
                </a:lnTo>
                <a:lnTo>
                  <a:pt x="1270901" y="314325"/>
                </a:lnTo>
                <a:lnTo>
                  <a:pt x="1238834" y="278130"/>
                </a:lnTo>
                <a:lnTo>
                  <a:pt x="1221905" y="324485"/>
                </a:lnTo>
                <a:lnTo>
                  <a:pt x="1206195" y="371309"/>
                </a:lnTo>
                <a:lnTo>
                  <a:pt x="1191729" y="418579"/>
                </a:lnTo>
                <a:lnTo>
                  <a:pt x="1178509" y="466255"/>
                </a:lnTo>
                <a:lnTo>
                  <a:pt x="1166545" y="514324"/>
                </a:lnTo>
                <a:lnTo>
                  <a:pt x="1155839" y="562775"/>
                </a:lnTo>
                <a:lnTo>
                  <a:pt x="1146429" y="611593"/>
                </a:lnTo>
                <a:lnTo>
                  <a:pt x="1138288" y="660742"/>
                </a:lnTo>
                <a:lnTo>
                  <a:pt x="1131443" y="710209"/>
                </a:lnTo>
                <a:lnTo>
                  <a:pt x="1125905" y="759980"/>
                </a:lnTo>
                <a:lnTo>
                  <a:pt x="1121676" y="810031"/>
                </a:lnTo>
                <a:lnTo>
                  <a:pt x="1118781" y="860348"/>
                </a:lnTo>
                <a:lnTo>
                  <a:pt x="1475498" y="860348"/>
                </a:lnTo>
                <a:close/>
              </a:path>
              <a:path w="1475740" h="1757045">
                <a:moveTo>
                  <a:pt x="1475524" y="894791"/>
                </a:moveTo>
                <a:lnTo>
                  <a:pt x="1117942" y="894791"/>
                </a:lnTo>
                <a:lnTo>
                  <a:pt x="1116838" y="932637"/>
                </a:lnTo>
                <a:lnTo>
                  <a:pt x="1116698" y="945286"/>
                </a:lnTo>
                <a:lnTo>
                  <a:pt x="1117447" y="998499"/>
                </a:lnTo>
                <a:lnTo>
                  <a:pt x="1119682" y="1051458"/>
                </a:lnTo>
                <a:lnTo>
                  <a:pt x="1123378" y="1104138"/>
                </a:lnTo>
                <a:lnTo>
                  <a:pt x="1128534" y="1156525"/>
                </a:lnTo>
                <a:lnTo>
                  <a:pt x="1135138" y="1208582"/>
                </a:lnTo>
                <a:lnTo>
                  <a:pt x="1143165" y="1260309"/>
                </a:lnTo>
                <a:lnTo>
                  <a:pt x="1152613" y="1311668"/>
                </a:lnTo>
                <a:lnTo>
                  <a:pt x="1163472" y="1362633"/>
                </a:lnTo>
                <a:lnTo>
                  <a:pt x="1175715" y="1413205"/>
                </a:lnTo>
                <a:lnTo>
                  <a:pt x="1189329" y="1463332"/>
                </a:lnTo>
                <a:lnTo>
                  <a:pt x="1204328" y="1513014"/>
                </a:lnTo>
                <a:lnTo>
                  <a:pt x="1238427" y="1478572"/>
                </a:lnTo>
                <a:lnTo>
                  <a:pt x="1270596" y="1442288"/>
                </a:lnTo>
                <a:lnTo>
                  <a:pt x="1300746" y="1404264"/>
                </a:lnTo>
                <a:lnTo>
                  <a:pt x="1328801" y="1364576"/>
                </a:lnTo>
                <a:lnTo>
                  <a:pt x="1354683" y="1323314"/>
                </a:lnTo>
                <a:lnTo>
                  <a:pt x="1378280" y="1280566"/>
                </a:lnTo>
                <a:lnTo>
                  <a:pt x="1399540" y="1236395"/>
                </a:lnTo>
                <a:lnTo>
                  <a:pt x="1418361" y="1190904"/>
                </a:lnTo>
                <a:lnTo>
                  <a:pt x="1434668" y="1144181"/>
                </a:lnTo>
                <a:lnTo>
                  <a:pt x="1448371" y="1096289"/>
                </a:lnTo>
                <a:lnTo>
                  <a:pt x="1459395" y="1047318"/>
                </a:lnTo>
                <a:lnTo>
                  <a:pt x="1467650" y="997356"/>
                </a:lnTo>
                <a:lnTo>
                  <a:pt x="1473047" y="946480"/>
                </a:lnTo>
                <a:lnTo>
                  <a:pt x="1475524" y="894791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49164" y="2399204"/>
            <a:ext cx="1207135" cy="1207135"/>
          </a:xfrm>
          <a:custGeom>
            <a:avLst/>
            <a:gdLst/>
            <a:ahLst/>
            <a:cxnLst/>
            <a:rect l="l" t="t" r="r" b="b"/>
            <a:pathLst>
              <a:path w="1207134" h="1207135">
                <a:moveTo>
                  <a:pt x="1207062" y="0"/>
                </a:moveTo>
                <a:lnTo>
                  <a:pt x="0" y="0"/>
                </a:lnTo>
                <a:lnTo>
                  <a:pt x="0" y="1207062"/>
                </a:lnTo>
                <a:lnTo>
                  <a:pt x="1207062" y="1207062"/>
                </a:lnTo>
                <a:lnTo>
                  <a:pt x="1207062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676698" y="10032959"/>
            <a:ext cx="745490" cy="745490"/>
          </a:xfrm>
          <a:custGeom>
            <a:avLst/>
            <a:gdLst/>
            <a:ahLst/>
            <a:cxnLst/>
            <a:rect l="l" t="t" r="r" b="b"/>
            <a:pathLst>
              <a:path w="745490" h="745490">
                <a:moveTo>
                  <a:pt x="372459" y="0"/>
                </a:moveTo>
                <a:lnTo>
                  <a:pt x="325737" y="2901"/>
                </a:lnTo>
                <a:lnTo>
                  <a:pt x="280748" y="11374"/>
                </a:lnTo>
                <a:lnTo>
                  <a:pt x="237839" y="25069"/>
                </a:lnTo>
                <a:lnTo>
                  <a:pt x="197361" y="43637"/>
                </a:lnTo>
                <a:lnTo>
                  <a:pt x="159662" y="66729"/>
                </a:lnTo>
                <a:lnTo>
                  <a:pt x="125091" y="93996"/>
                </a:lnTo>
                <a:lnTo>
                  <a:pt x="93997" y="125089"/>
                </a:lnTo>
                <a:lnTo>
                  <a:pt x="66730" y="159659"/>
                </a:lnTo>
                <a:lnTo>
                  <a:pt x="43638" y="197357"/>
                </a:lnTo>
                <a:lnTo>
                  <a:pt x="25069" y="237834"/>
                </a:lnTo>
                <a:lnTo>
                  <a:pt x="11374" y="280741"/>
                </a:lnTo>
                <a:lnTo>
                  <a:pt x="2901" y="325729"/>
                </a:lnTo>
                <a:lnTo>
                  <a:pt x="0" y="372449"/>
                </a:lnTo>
                <a:lnTo>
                  <a:pt x="2901" y="419171"/>
                </a:lnTo>
                <a:lnTo>
                  <a:pt x="11374" y="464161"/>
                </a:lnTo>
                <a:lnTo>
                  <a:pt x="25069" y="507070"/>
                </a:lnTo>
                <a:lnTo>
                  <a:pt x="43638" y="547550"/>
                </a:lnTo>
                <a:lnTo>
                  <a:pt x="66730" y="585250"/>
                </a:lnTo>
                <a:lnTo>
                  <a:pt x="93997" y="619822"/>
                </a:lnTo>
                <a:lnTo>
                  <a:pt x="125091" y="650917"/>
                </a:lnTo>
                <a:lnTo>
                  <a:pt x="159662" y="678185"/>
                </a:lnTo>
                <a:lnTo>
                  <a:pt x="197361" y="701279"/>
                </a:lnTo>
                <a:lnTo>
                  <a:pt x="237839" y="719848"/>
                </a:lnTo>
                <a:lnTo>
                  <a:pt x="280748" y="733544"/>
                </a:lnTo>
                <a:lnTo>
                  <a:pt x="325737" y="742017"/>
                </a:lnTo>
                <a:lnTo>
                  <a:pt x="372459" y="744919"/>
                </a:lnTo>
                <a:lnTo>
                  <a:pt x="419181" y="742017"/>
                </a:lnTo>
                <a:lnTo>
                  <a:pt x="464170" y="733544"/>
                </a:lnTo>
                <a:lnTo>
                  <a:pt x="507078" y="719848"/>
                </a:lnTo>
                <a:lnTo>
                  <a:pt x="547555" y="701279"/>
                </a:lnTo>
                <a:lnTo>
                  <a:pt x="585253" y="678185"/>
                </a:lnTo>
                <a:lnTo>
                  <a:pt x="619823" y="650917"/>
                </a:lnTo>
                <a:lnTo>
                  <a:pt x="650915" y="619822"/>
                </a:lnTo>
                <a:lnTo>
                  <a:pt x="678182" y="585250"/>
                </a:lnTo>
                <a:lnTo>
                  <a:pt x="701273" y="547550"/>
                </a:lnTo>
                <a:lnTo>
                  <a:pt x="719840" y="507070"/>
                </a:lnTo>
                <a:lnTo>
                  <a:pt x="733535" y="464161"/>
                </a:lnTo>
                <a:lnTo>
                  <a:pt x="742007" y="419171"/>
                </a:lnTo>
                <a:lnTo>
                  <a:pt x="744909" y="372449"/>
                </a:lnTo>
                <a:lnTo>
                  <a:pt x="742007" y="325729"/>
                </a:lnTo>
                <a:lnTo>
                  <a:pt x="733535" y="280741"/>
                </a:lnTo>
                <a:lnTo>
                  <a:pt x="719840" y="237834"/>
                </a:lnTo>
                <a:lnTo>
                  <a:pt x="701273" y="197357"/>
                </a:lnTo>
                <a:lnTo>
                  <a:pt x="678182" y="159659"/>
                </a:lnTo>
                <a:lnTo>
                  <a:pt x="650915" y="125089"/>
                </a:lnTo>
                <a:lnTo>
                  <a:pt x="619823" y="93996"/>
                </a:lnTo>
                <a:lnTo>
                  <a:pt x="585253" y="66729"/>
                </a:lnTo>
                <a:lnTo>
                  <a:pt x="547555" y="43637"/>
                </a:lnTo>
                <a:lnTo>
                  <a:pt x="507078" y="25069"/>
                </a:lnTo>
                <a:lnTo>
                  <a:pt x="464170" y="11374"/>
                </a:lnTo>
                <a:lnTo>
                  <a:pt x="419181" y="2901"/>
                </a:lnTo>
                <a:lnTo>
                  <a:pt x="372459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58496" y="3428253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4" h="655954">
                <a:moveTo>
                  <a:pt x="327696" y="0"/>
                </a:moveTo>
                <a:lnTo>
                  <a:pt x="279272" y="3553"/>
                </a:lnTo>
                <a:lnTo>
                  <a:pt x="233054" y="13874"/>
                </a:lnTo>
                <a:lnTo>
                  <a:pt x="189549" y="30457"/>
                </a:lnTo>
                <a:lnTo>
                  <a:pt x="149263" y="52794"/>
                </a:lnTo>
                <a:lnTo>
                  <a:pt x="112704" y="80379"/>
                </a:lnTo>
                <a:lnTo>
                  <a:pt x="80379" y="112704"/>
                </a:lnTo>
                <a:lnTo>
                  <a:pt x="52794" y="149263"/>
                </a:lnTo>
                <a:lnTo>
                  <a:pt x="30457" y="189549"/>
                </a:lnTo>
                <a:lnTo>
                  <a:pt x="13874" y="233054"/>
                </a:lnTo>
                <a:lnTo>
                  <a:pt x="3553" y="279272"/>
                </a:lnTo>
                <a:lnTo>
                  <a:pt x="0" y="327696"/>
                </a:lnTo>
                <a:lnTo>
                  <a:pt x="3553" y="376123"/>
                </a:lnTo>
                <a:lnTo>
                  <a:pt x="13874" y="422342"/>
                </a:lnTo>
                <a:lnTo>
                  <a:pt x="30457" y="465848"/>
                </a:lnTo>
                <a:lnTo>
                  <a:pt x="52794" y="506134"/>
                </a:lnTo>
                <a:lnTo>
                  <a:pt x="80379" y="542692"/>
                </a:lnTo>
                <a:lnTo>
                  <a:pt x="112704" y="575017"/>
                </a:lnTo>
                <a:lnTo>
                  <a:pt x="149263" y="602601"/>
                </a:lnTo>
                <a:lnTo>
                  <a:pt x="189549" y="624937"/>
                </a:lnTo>
                <a:lnTo>
                  <a:pt x="233054" y="641519"/>
                </a:lnTo>
                <a:lnTo>
                  <a:pt x="279272" y="651840"/>
                </a:lnTo>
                <a:lnTo>
                  <a:pt x="327696" y="655393"/>
                </a:lnTo>
                <a:lnTo>
                  <a:pt x="376120" y="651840"/>
                </a:lnTo>
                <a:lnTo>
                  <a:pt x="422338" y="641519"/>
                </a:lnTo>
                <a:lnTo>
                  <a:pt x="465844" y="624937"/>
                </a:lnTo>
                <a:lnTo>
                  <a:pt x="506129" y="602601"/>
                </a:lnTo>
                <a:lnTo>
                  <a:pt x="542688" y="575017"/>
                </a:lnTo>
                <a:lnTo>
                  <a:pt x="575014" y="542692"/>
                </a:lnTo>
                <a:lnTo>
                  <a:pt x="602598" y="506134"/>
                </a:lnTo>
                <a:lnTo>
                  <a:pt x="624936" y="465848"/>
                </a:lnTo>
                <a:lnTo>
                  <a:pt x="641519" y="422342"/>
                </a:lnTo>
                <a:lnTo>
                  <a:pt x="651840" y="376123"/>
                </a:lnTo>
                <a:lnTo>
                  <a:pt x="655393" y="327696"/>
                </a:lnTo>
                <a:lnTo>
                  <a:pt x="651840" y="279272"/>
                </a:lnTo>
                <a:lnTo>
                  <a:pt x="641519" y="233054"/>
                </a:lnTo>
                <a:lnTo>
                  <a:pt x="624936" y="189549"/>
                </a:lnTo>
                <a:lnTo>
                  <a:pt x="602598" y="149263"/>
                </a:lnTo>
                <a:lnTo>
                  <a:pt x="575014" y="112704"/>
                </a:lnTo>
                <a:lnTo>
                  <a:pt x="542688" y="80379"/>
                </a:lnTo>
                <a:lnTo>
                  <a:pt x="506129" y="52794"/>
                </a:lnTo>
                <a:lnTo>
                  <a:pt x="465844" y="30457"/>
                </a:lnTo>
                <a:lnTo>
                  <a:pt x="422338" y="13874"/>
                </a:lnTo>
                <a:lnTo>
                  <a:pt x="376120" y="3553"/>
                </a:lnTo>
                <a:lnTo>
                  <a:pt x="327696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79112" y="4813344"/>
            <a:ext cx="2414270" cy="2414270"/>
          </a:xfrm>
          <a:custGeom>
            <a:avLst/>
            <a:gdLst/>
            <a:ahLst/>
            <a:cxnLst/>
            <a:rect l="l" t="t" r="r" b="b"/>
            <a:pathLst>
              <a:path w="2414269" h="2414270">
                <a:moveTo>
                  <a:pt x="1207084" y="1207071"/>
                </a:moveTo>
                <a:lnTo>
                  <a:pt x="0" y="1207071"/>
                </a:lnTo>
                <a:lnTo>
                  <a:pt x="0" y="2414143"/>
                </a:lnTo>
                <a:lnTo>
                  <a:pt x="1207084" y="2414143"/>
                </a:lnTo>
                <a:lnTo>
                  <a:pt x="1207084" y="1207071"/>
                </a:lnTo>
                <a:close/>
              </a:path>
              <a:path w="2414269" h="2414270">
                <a:moveTo>
                  <a:pt x="2414143" y="0"/>
                </a:moveTo>
                <a:lnTo>
                  <a:pt x="1207084" y="0"/>
                </a:lnTo>
                <a:lnTo>
                  <a:pt x="1207084" y="1207071"/>
                </a:lnTo>
                <a:lnTo>
                  <a:pt x="2414143" y="1207071"/>
                </a:lnTo>
                <a:lnTo>
                  <a:pt x="2414143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17689952" y="3606267"/>
            <a:ext cx="2414270" cy="2414270"/>
            <a:chOff x="17689952" y="3606267"/>
            <a:chExt cx="2414270" cy="2414270"/>
          </a:xfrm>
        </p:grpSpPr>
        <p:sp>
          <p:nvSpPr>
            <p:cNvPr id="88" name="object 88"/>
            <p:cNvSpPr/>
            <p:nvPr/>
          </p:nvSpPr>
          <p:spPr>
            <a:xfrm>
              <a:off x="17689952" y="3606267"/>
              <a:ext cx="2414270" cy="2414270"/>
            </a:xfrm>
            <a:custGeom>
              <a:avLst/>
              <a:gdLst/>
              <a:ahLst/>
              <a:cxnLst/>
              <a:rect l="l" t="t" r="r" b="b"/>
              <a:pathLst>
                <a:path w="2414269" h="2414270">
                  <a:moveTo>
                    <a:pt x="2414146" y="0"/>
                  </a:moveTo>
                  <a:lnTo>
                    <a:pt x="0" y="0"/>
                  </a:lnTo>
                  <a:lnTo>
                    <a:pt x="0" y="2414146"/>
                  </a:lnTo>
                  <a:lnTo>
                    <a:pt x="2414146" y="2414146"/>
                  </a:lnTo>
                  <a:lnTo>
                    <a:pt x="2414146" y="0"/>
                  </a:lnTo>
                  <a:close/>
                </a:path>
              </a:pathLst>
            </a:custGeom>
            <a:solidFill>
              <a:srgbClr val="11A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317272" y="4233577"/>
              <a:ext cx="1159510" cy="1160145"/>
            </a:xfrm>
            <a:custGeom>
              <a:avLst/>
              <a:gdLst/>
              <a:ahLst/>
              <a:cxnLst/>
              <a:rect l="l" t="t" r="r" b="b"/>
              <a:pathLst>
                <a:path w="1159509" h="1160145">
                  <a:moveTo>
                    <a:pt x="579751" y="0"/>
                  </a:moveTo>
                  <a:lnTo>
                    <a:pt x="532203" y="1921"/>
                  </a:lnTo>
                  <a:lnTo>
                    <a:pt x="485712" y="7588"/>
                  </a:lnTo>
                  <a:lnTo>
                    <a:pt x="440430" y="16849"/>
                  </a:lnTo>
                  <a:lnTo>
                    <a:pt x="396505" y="29557"/>
                  </a:lnTo>
                  <a:lnTo>
                    <a:pt x="354085" y="45561"/>
                  </a:lnTo>
                  <a:lnTo>
                    <a:pt x="313322" y="64712"/>
                  </a:lnTo>
                  <a:lnTo>
                    <a:pt x="274362" y="86862"/>
                  </a:lnTo>
                  <a:lnTo>
                    <a:pt x="237357" y="111861"/>
                  </a:lnTo>
                  <a:lnTo>
                    <a:pt x="202455" y="139560"/>
                  </a:lnTo>
                  <a:lnTo>
                    <a:pt x="169805" y="169810"/>
                  </a:lnTo>
                  <a:lnTo>
                    <a:pt x="139556" y="202461"/>
                  </a:lnTo>
                  <a:lnTo>
                    <a:pt x="111858" y="237364"/>
                  </a:lnTo>
                  <a:lnTo>
                    <a:pt x="86859" y="274370"/>
                  </a:lnTo>
                  <a:lnTo>
                    <a:pt x="64710" y="313330"/>
                  </a:lnTo>
                  <a:lnTo>
                    <a:pt x="45559" y="354094"/>
                  </a:lnTo>
                  <a:lnTo>
                    <a:pt x="29556" y="396514"/>
                  </a:lnTo>
                  <a:lnTo>
                    <a:pt x="16849" y="440440"/>
                  </a:lnTo>
                  <a:lnTo>
                    <a:pt x="7587" y="485723"/>
                  </a:lnTo>
                  <a:lnTo>
                    <a:pt x="1921" y="532213"/>
                  </a:lnTo>
                  <a:lnTo>
                    <a:pt x="0" y="579762"/>
                  </a:lnTo>
                  <a:lnTo>
                    <a:pt x="1921" y="627311"/>
                  </a:lnTo>
                  <a:lnTo>
                    <a:pt x="7587" y="673801"/>
                  </a:lnTo>
                  <a:lnTo>
                    <a:pt x="16849" y="719084"/>
                  </a:lnTo>
                  <a:lnTo>
                    <a:pt x="29556" y="763010"/>
                  </a:lnTo>
                  <a:lnTo>
                    <a:pt x="45559" y="805430"/>
                  </a:lnTo>
                  <a:lnTo>
                    <a:pt x="64710" y="846194"/>
                  </a:lnTo>
                  <a:lnTo>
                    <a:pt x="86859" y="885154"/>
                  </a:lnTo>
                  <a:lnTo>
                    <a:pt x="111858" y="922160"/>
                  </a:lnTo>
                  <a:lnTo>
                    <a:pt x="139556" y="957063"/>
                  </a:lnTo>
                  <a:lnTo>
                    <a:pt x="169805" y="989714"/>
                  </a:lnTo>
                  <a:lnTo>
                    <a:pt x="202455" y="1019964"/>
                  </a:lnTo>
                  <a:lnTo>
                    <a:pt x="237357" y="1047663"/>
                  </a:lnTo>
                  <a:lnTo>
                    <a:pt x="274362" y="1072662"/>
                  </a:lnTo>
                  <a:lnTo>
                    <a:pt x="313322" y="1094811"/>
                  </a:lnTo>
                  <a:lnTo>
                    <a:pt x="354085" y="1113963"/>
                  </a:lnTo>
                  <a:lnTo>
                    <a:pt x="396505" y="1129967"/>
                  </a:lnTo>
                  <a:lnTo>
                    <a:pt x="440430" y="1142675"/>
                  </a:lnTo>
                  <a:lnTo>
                    <a:pt x="485712" y="1151936"/>
                  </a:lnTo>
                  <a:lnTo>
                    <a:pt x="532203" y="1157602"/>
                  </a:lnTo>
                  <a:lnTo>
                    <a:pt x="579751" y="1159524"/>
                  </a:lnTo>
                  <a:lnTo>
                    <a:pt x="627300" y="1157602"/>
                  </a:lnTo>
                  <a:lnTo>
                    <a:pt x="673791" y="1151936"/>
                  </a:lnTo>
                  <a:lnTo>
                    <a:pt x="719074" y="1142675"/>
                  </a:lnTo>
                  <a:lnTo>
                    <a:pt x="762999" y="1129967"/>
                  </a:lnTo>
                  <a:lnTo>
                    <a:pt x="805419" y="1113963"/>
                  </a:lnTo>
                  <a:lnTo>
                    <a:pt x="846184" y="1094811"/>
                  </a:lnTo>
                  <a:lnTo>
                    <a:pt x="885143" y="1072662"/>
                  </a:lnTo>
                  <a:lnTo>
                    <a:pt x="922150" y="1047663"/>
                  </a:lnTo>
                  <a:lnTo>
                    <a:pt x="957053" y="1019964"/>
                  </a:lnTo>
                  <a:lnTo>
                    <a:pt x="989704" y="989714"/>
                  </a:lnTo>
                  <a:lnTo>
                    <a:pt x="1019953" y="957063"/>
                  </a:lnTo>
                  <a:lnTo>
                    <a:pt x="1047652" y="922160"/>
                  </a:lnTo>
                  <a:lnTo>
                    <a:pt x="1072651" y="885154"/>
                  </a:lnTo>
                  <a:lnTo>
                    <a:pt x="1094801" y="846194"/>
                  </a:lnTo>
                  <a:lnTo>
                    <a:pt x="1113953" y="805430"/>
                  </a:lnTo>
                  <a:lnTo>
                    <a:pt x="1129957" y="763010"/>
                  </a:lnTo>
                  <a:lnTo>
                    <a:pt x="1142664" y="719084"/>
                  </a:lnTo>
                  <a:lnTo>
                    <a:pt x="1151926" y="673801"/>
                  </a:lnTo>
                  <a:lnTo>
                    <a:pt x="1157592" y="627311"/>
                  </a:lnTo>
                  <a:lnTo>
                    <a:pt x="1159514" y="579762"/>
                  </a:lnTo>
                  <a:lnTo>
                    <a:pt x="1157592" y="532213"/>
                  </a:lnTo>
                  <a:lnTo>
                    <a:pt x="1151926" y="485723"/>
                  </a:lnTo>
                  <a:lnTo>
                    <a:pt x="1142664" y="440440"/>
                  </a:lnTo>
                  <a:lnTo>
                    <a:pt x="1129957" y="396514"/>
                  </a:lnTo>
                  <a:lnTo>
                    <a:pt x="1113953" y="354094"/>
                  </a:lnTo>
                  <a:lnTo>
                    <a:pt x="1094801" y="313330"/>
                  </a:lnTo>
                  <a:lnTo>
                    <a:pt x="1072651" y="274370"/>
                  </a:lnTo>
                  <a:lnTo>
                    <a:pt x="1047652" y="237364"/>
                  </a:lnTo>
                  <a:lnTo>
                    <a:pt x="1019953" y="202461"/>
                  </a:lnTo>
                  <a:lnTo>
                    <a:pt x="989704" y="169810"/>
                  </a:lnTo>
                  <a:lnTo>
                    <a:pt x="957053" y="139560"/>
                  </a:lnTo>
                  <a:lnTo>
                    <a:pt x="922150" y="111861"/>
                  </a:lnTo>
                  <a:lnTo>
                    <a:pt x="885143" y="86862"/>
                  </a:lnTo>
                  <a:lnTo>
                    <a:pt x="846184" y="64712"/>
                  </a:lnTo>
                  <a:lnTo>
                    <a:pt x="805419" y="45561"/>
                  </a:lnTo>
                  <a:lnTo>
                    <a:pt x="762999" y="29557"/>
                  </a:lnTo>
                  <a:lnTo>
                    <a:pt x="719074" y="16849"/>
                  </a:lnTo>
                  <a:lnTo>
                    <a:pt x="673791" y="7588"/>
                  </a:lnTo>
                  <a:lnTo>
                    <a:pt x="627300" y="1921"/>
                  </a:lnTo>
                  <a:lnTo>
                    <a:pt x="579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10889577" y="1218958"/>
            <a:ext cx="1196975" cy="2393315"/>
          </a:xfrm>
          <a:custGeom>
            <a:avLst/>
            <a:gdLst/>
            <a:ahLst/>
            <a:cxnLst/>
            <a:rect l="l" t="t" r="r" b="b"/>
            <a:pathLst>
              <a:path w="1196975" h="2393315">
                <a:moveTo>
                  <a:pt x="0" y="0"/>
                </a:moveTo>
                <a:lnTo>
                  <a:pt x="0" y="2393225"/>
                </a:lnTo>
                <a:lnTo>
                  <a:pt x="1196612" y="1196612"/>
                </a:lnTo>
                <a:lnTo>
                  <a:pt x="0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086196" y="1218958"/>
            <a:ext cx="1196975" cy="2393315"/>
          </a:xfrm>
          <a:custGeom>
            <a:avLst/>
            <a:gdLst/>
            <a:ahLst/>
            <a:cxnLst/>
            <a:rect l="l" t="t" r="r" b="b"/>
            <a:pathLst>
              <a:path w="1196975" h="2393315">
                <a:moveTo>
                  <a:pt x="1196612" y="0"/>
                </a:moveTo>
                <a:lnTo>
                  <a:pt x="0" y="1196612"/>
                </a:lnTo>
                <a:lnTo>
                  <a:pt x="1196612" y="2393225"/>
                </a:lnTo>
                <a:lnTo>
                  <a:pt x="1196612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747211" y="9275540"/>
            <a:ext cx="682625" cy="682625"/>
          </a:xfrm>
          <a:custGeom>
            <a:avLst/>
            <a:gdLst/>
            <a:ahLst/>
            <a:cxnLst/>
            <a:rect l="l" t="t" r="r" b="b"/>
            <a:pathLst>
              <a:path w="682625" h="682625">
                <a:moveTo>
                  <a:pt x="341099" y="0"/>
                </a:moveTo>
                <a:lnTo>
                  <a:pt x="0" y="341110"/>
                </a:lnTo>
                <a:lnTo>
                  <a:pt x="341099" y="682209"/>
                </a:lnTo>
                <a:lnTo>
                  <a:pt x="682209" y="341110"/>
                </a:lnTo>
                <a:lnTo>
                  <a:pt x="341099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71097" y="5245151"/>
            <a:ext cx="561905" cy="819048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450850" y="3428254"/>
            <a:ext cx="9320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«Создание школьных музеев. Паспортизация, переаттестация и внесение в единый электронный реестр музеев образовательных организаций Российской Федерации»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432408" y="2348705"/>
            <a:ext cx="10994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единства стиля оформления соблюдаем следующее: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 шрифта (кегль) – 14;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шрифт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 черный.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«Название» и «Краткое название» прописываем одинаковую информацию: название музея образовательной организации, аббревиатуру образовательной организации, населенный пункт, улица, переулок (и т.п.), номер здания.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7" y="2364580"/>
            <a:ext cx="7772273" cy="34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64" y="7026378"/>
            <a:ext cx="9969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Страничка музея успешно создана. Нажимая кнопку «Добавить», а затем «Редактировать» переходим к заполнению всех разделов музея образовательной организации.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837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2991" y="2344521"/>
            <a:ext cx="10052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Перед вами подразделы: «Карточка», «Паспорт», «Галерея», Описание», «Экспозиция», «Документы», «Контакты». При заполнении подразделов не забывайте нажимать кнопку «Сохранить».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1" y="4160403"/>
            <a:ext cx="7679459" cy="17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Прямоугольник 7167"/>
          <p:cNvSpPr/>
          <p:nvPr/>
        </p:nvSpPr>
        <p:spPr>
          <a:xfrm>
            <a:off x="1698364" y="6584889"/>
            <a:ext cx="100520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Раздел «Карточка»</a:t>
            </a:r>
          </a:p>
          <a:p>
            <a:r>
              <a:rPr lang="ru-RU" sz="2400" b="1" dirty="0" smtClean="0"/>
              <a:t>«Логотип» - фотография музея. Загрузка происходит при нажатии клавиши «Плюс».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58" y="8108646"/>
            <a:ext cx="773119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4760"/>
            <a:ext cx="20104100" cy="11584110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95050" y="4106569"/>
            <a:ext cx="6879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92254" y="886343"/>
            <a:ext cx="17297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/>
              <a:t>Кнопка «На проверку» нажимается руководителем музея образовательной  организации  после    заполнения    всех    подразделов:</a:t>
            </a:r>
          </a:p>
          <a:p>
            <a:pPr algn="l"/>
            <a:r>
              <a:rPr lang="ru-RU" sz="2400" b="1" dirty="0"/>
              <a:t>- «Карточка», «Паспорт», «Галерея», Описание», «Экспозиция», «Документы»,</a:t>
            </a:r>
          </a:p>
          <a:p>
            <a:pPr marL="342900" indent="-342900" algn="l">
              <a:buFontTx/>
              <a:buChar char="-"/>
            </a:pPr>
            <a:r>
              <a:rPr lang="ru-RU" sz="2400" b="1" dirty="0" smtClean="0"/>
              <a:t>«</a:t>
            </a:r>
            <a:r>
              <a:rPr lang="ru-RU" sz="2400" b="1" dirty="0"/>
              <a:t>Контакты». </a:t>
            </a:r>
            <a:endParaRPr lang="ru-RU" sz="2400" b="1" dirty="0" smtClean="0"/>
          </a:p>
          <a:p>
            <a:pPr algn="l"/>
            <a:r>
              <a:rPr lang="ru-RU" sz="2400" b="1" dirty="0" smtClean="0"/>
              <a:t>Данной </a:t>
            </a:r>
            <a:r>
              <a:rPr lang="ru-RU" sz="2400" b="1" dirty="0"/>
              <a:t>кнопкой отправляется запрос на рассмотрение музея региональному координатору музеев образовательных организаций</a:t>
            </a:r>
            <a:r>
              <a:rPr lang="ru-RU" sz="2400" b="1" dirty="0" smtClean="0"/>
              <a:t>.</a:t>
            </a:r>
          </a:p>
          <a:p>
            <a:pPr algn="l"/>
            <a:endParaRPr lang="ru-RU" sz="2400" b="1" dirty="0"/>
          </a:p>
          <a:p>
            <a:pPr algn="l"/>
            <a:r>
              <a:rPr lang="ru-RU" sz="2400" b="1" dirty="0" smtClean="0"/>
              <a:t>     У </a:t>
            </a:r>
            <a:r>
              <a:rPr lang="ru-RU" sz="2400" b="1" dirty="0"/>
              <a:t>регионального координатора музеев образовательных организаций вместо кнопки «На проверке» будут представлены кнопки «Уточнить данные» или «Проверен». </a:t>
            </a:r>
          </a:p>
          <a:p>
            <a:pPr algn="l"/>
            <a:r>
              <a:rPr lang="ru-RU" sz="2400" b="1" dirty="0"/>
              <a:t>Координатор либо отклоняет занесенные данные руководителем музея с указанием замечаний, либо отправляет запрос на подтверждение\паспортизацию музея федеральному куратору музеев образовательных организаций</a:t>
            </a:r>
            <a:r>
              <a:rPr lang="ru-RU" sz="2400" b="1" dirty="0" smtClean="0"/>
              <a:t>. </a:t>
            </a:r>
          </a:p>
          <a:p>
            <a:pPr algn="l"/>
            <a:r>
              <a:rPr lang="ru-RU" sz="2400" b="1" dirty="0" smtClean="0"/>
              <a:t>Если региональный координатор нажимает кнопку «Проверен», информация поступает Федеральному координатору, который проверяет данные и подтверждает. </a:t>
            </a:r>
          </a:p>
          <a:p>
            <a:pPr algn="l"/>
            <a:endParaRPr lang="ru-RU" sz="2400" b="1" dirty="0" smtClean="0"/>
          </a:p>
          <a:p>
            <a:pPr algn="l"/>
            <a:r>
              <a:rPr lang="ru-RU" sz="2400" b="1" dirty="0" smtClean="0"/>
              <a:t> В личном кабинете руководителя школьного музея появляется значок «Подтвержден»</a:t>
            </a:r>
            <a:endParaRPr lang="ru-RU" sz="2400" b="1" dirty="0"/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7026274"/>
            <a:ext cx="9220827" cy="35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" y="0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66893"/>
              </p:ext>
            </p:extLst>
          </p:nvPr>
        </p:nvGraphicFramePr>
        <p:xfrm>
          <a:off x="1898650" y="2511988"/>
          <a:ext cx="17155395" cy="78359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104">
                <a:tc>
                  <a:txBody>
                    <a:bodyPr/>
                    <a:lstStyle/>
                    <a:p>
                      <a:pPr marL="322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2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2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Статус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3210" marR="154813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53210" marR="154813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Расшифровка</a:t>
                      </a:r>
                      <a:r>
                        <a:rPr lang="ru-RU" sz="2400" spc="-1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статуса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713"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Уточнение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Данных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</a:t>
                      </a:r>
                      <a:r>
                        <a:rPr lang="ru-RU" sz="2400" spc="-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заполняется</a:t>
                      </a:r>
                      <a:r>
                        <a:rPr lang="ru-RU" sz="2400" spc="-3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руководителем</a:t>
                      </a:r>
                      <a:r>
                        <a:rPr lang="ru-RU" sz="2400" spc="-2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музея</a:t>
                      </a:r>
                      <a:r>
                        <a:rPr lang="ru-RU" sz="2400" spc="-2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образовательной</a:t>
                      </a:r>
                    </a:p>
                    <a:p>
                      <a:pPr marL="68580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716"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400" spc="-1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проверке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</a:t>
                      </a:r>
                      <a:r>
                        <a:rPr lang="ru-RU" sz="2400" spc="-1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отправлен на</a:t>
                      </a:r>
                      <a:r>
                        <a:rPr lang="ru-RU" sz="2400" spc="-1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проверку</a:t>
                      </a:r>
                      <a:r>
                        <a:rPr lang="ru-RU" sz="2400" spc="-2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региональному</a:t>
                      </a:r>
                      <a:r>
                        <a:rPr lang="ru-RU" sz="2400" spc="-2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куратору</a:t>
                      </a:r>
                    </a:p>
                    <a:p>
                      <a:pPr marL="68580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музея</a:t>
                      </a:r>
                      <a:r>
                        <a:rPr lang="ru-RU" sz="2400" spc="-3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образовательной</a:t>
                      </a:r>
                      <a:r>
                        <a:rPr lang="ru-RU" sz="2400" spc="-3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организации.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134"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Проверен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spc="-5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spc="-5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spc="-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проверен</a:t>
                      </a:r>
                      <a:r>
                        <a:rPr lang="ru-RU" sz="2400" spc="-9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spc="-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региональным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куратором музеев</a:t>
                      </a: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образовательных организаций, и им же внесен протокол</a:t>
                      </a:r>
                      <a:r>
                        <a:rPr lang="ru-RU" sz="2400" spc="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заседания</a:t>
                      </a:r>
                      <a:r>
                        <a:rPr lang="ru-RU" sz="2400" spc="-2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региональной</a:t>
                      </a:r>
                      <a:r>
                        <a:rPr lang="ru-RU" sz="2400" spc="-2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комиссии</a:t>
                      </a:r>
                      <a:r>
                        <a:rPr lang="ru-RU" sz="2400" spc="-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400" spc="-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spc="-2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паспортизации</a:t>
                      </a:r>
                      <a:r>
                        <a:rPr lang="ru-RU" sz="2400" spc="-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музеев</a:t>
                      </a:r>
                      <a:r>
                        <a:rPr lang="ru-RU" sz="2400" spc="-33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образовательных</a:t>
                      </a:r>
                      <a:r>
                        <a:rPr lang="ru-RU" sz="2400" spc="-2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организаций</a:t>
                      </a:r>
                      <a:r>
                        <a:rPr lang="ru-RU" sz="2400" spc="-1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400" spc="-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заявка.</a:t>
                      </a:r>
                    </a:p>
                    <a:p>
                      <a:pPr marL="68580" marR="54165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54165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 отправлен на проверку федеральному куратору</a:t>
                      </a:r>
                      <a:r>
                        <a:rPr lang="ru-RU" sz="2400" spc="-33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музеев</a:t>
                      </a:r>
                      <a:r>
                        <a:rPr lang="ru-RU" sz="2400" spc="-1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образовательных организаций.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0413"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Подтвержден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9702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9702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970280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проверен федеральным куратором музеев</a:t>
                      </a:r>
                      <a:r>
                        <a:rPr lang="ru-RU" sz="2400" spc="-3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образовательной</a:t>
                      </a:r>
                      <a:r>
                        <a:rPr lang="ru-RU" sz="2400" spc="-2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организации.</a:t>
                      </a:r>
                      <a:r>
                        <a:rPr lang="ru-RU" sz="2400" spc="-1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</a:t>
                      </a:r>
                    </a:p>
                    <a:p>
                      <a:pPr marL="68580" marR="5270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5270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подтвержден\паспортизирован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и ему присвоен номер.</a:t>
                      </a:r>
                      <a:r>
                        <a:rPr lang="ru-RU" sz="2400" spc="-33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Печать свидетельства и сертификата </a:t>
                      </a: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5270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5270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установленного</a:t>
                      </a:r>
                      <a:r>
                        <a:rPr lang="ru-RU" sz="2400" spc="5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образца.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" y="0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7250" y="1892215"/>
            <a:ext cx="165382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«Регистрация»</a:t>
            </a:r>
          </a:p>
          <a:p>
            <a:r>
              <a:rPr lang="ru-RU" sz="2400" b="1" dirty="0" smtClean="0"/>
              <a:t>-Статус регистрации – не заполняется.</a:t>
            </a:r>
          </a:p>
          <a:p>
            <a:r>
              <a:rPr lang="ru-RU" sz="2400" b="1" dirty="0" smtClean="0"/>
              <a:t>-Номер свидетельства ФГБОУ ДО ФЦДО, указан на бланке свидетельства, вносится вручную. Если музей еще не паспортизирован, то данная строка не заполняется.</a:t>
            </a:r>
          </a:p>
          <a:p>
            <a:r>
              <a:rPr lang="ru-RU" sz="2400" b="1" dirty="0" smtClean="0"/>
              <a:t>-Дата регистрации – указываем дату протокола региональной комиссии по паспортизации.</a:t>
            </a:r>
          </a:p>
          <a:p>
            <a:r>
              <a:rPr lang="ru-RU" sz="2400" b="1" dirty="0" smtClean="0"/>
              <a:t>- Протокол – указываем номер и дату протокола, эти данные отображается на свидетельстве федерального образца.</a:t>
            </a:r>
          </a:p>
          <a:p>
            <a:r>
              <a:rPr lang="ru-RU" sz="2400" b="1" dirty="0" smtClean="0"/>
              <a:t>Для выбора даты - устанавливаем курсор на строку, появляется календарь. Стрелками «&lt;» (влево) и «&gt;» (вправо) можно выбрать месяц года. Нажимая на «Год», переходим в раздел быстрого перемещения по календарю. При этом «год» дает возможность выбрать необходимый год, месяц, число. Не забываем нажимать «Сохранить».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85522" y="1892215"/>
            <a:ext cx="6879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6264275"/>
            <a:ext cx="914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19021" y="2038032"/>
            <a:ext cx="16093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Регистратор – указываем название региональной образовательной организации, курирующей музеи образовательных организаций.</a:t>
            </a:r>
          </a:p>
          <a:p>
            <a:r>
              <a:rPr lang="ru-RU" dirty="0" smtClean="0"/>
              <a:t>«Основное»:</a:t>
            </a:r>
          </a:p>
          <a:p>
            <a:r>
              <a:rPr lang="ru-RU" dirty="0" smtClean="0"/>
              <a:t>В «Название» и «Название (повторить)» указываем полное название музея с указанием аббревиатуры образовательной организации и адреса. Например – Музей «История завода-история поселка» МБОУ НОШ № 1, Амурский муниципальный район, пос. </a:t>
            </a:r>
            <a:r>
              <a:rPr lang="ru-RU" dirty="0" err="1" smtClean="0"/>
              <a:t>Эльбан</a:t>
            </a:r>
            <a:r>
              <a:rPr lang="ru-RU" dirty="0" smtClean="0"/>
              <a:t>, 2, микрорайон, 6.</a:t>
            </a:r>
          </a:p>
          <a:p>
            <a:r>
              <a:rPr lang="ru-RU" dirty="0" smtClean="0"/>
              <a:t>Указывать населенный пункт в определенной последовательности (через запятые) – (район/поселок/село/деревня и т.д.), улица, дом, - субъект не прописывать.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312671" y="9316516"/>
            <a:ext cx="16030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«Дата открытия» - дата фактического создания музея (не регистрации в реестре).</a:t>
            </a:r>
          </a:p>
          <a:p>
            <a:r>
              <a:rPr lang="ru-RU" dirty="0"/>
              <a:t>Устанавливаем курсор на строку, появляется календарь. Стрелками выбираем число, месяц и год. Не забываем нажимать </a:t>
            </a:r>
            <a:r>
              <a:rPr lang="ru-RU" b="1" dirty="0"/>
              <a:t>«Сохранить».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51" y="3782833"/>
            <a:ext cx="15680142" cy="525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167913" y="2301906"/>
            <a:ext cx="9678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«Профиль» - заполняем нажав «черный треугольник» в строке профиль музея.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78" y="2930583"/>
            <a:ext cx="11154472" cy="488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1846935" y="8295980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Избранный </a:t>
            </a:r>
            <a:r>
              <a:rPr lang="ru-RU" dirty="0"/>
              <a:t>– не заполняем.</a:t>
            </a:r>
          </a:p>
        </p:txBody>
      </p:sp>
    </p:spTree>
    <p:extLst>
      <p:ext uri="{BB962C8B-B14F-4D97-AF65-F5344CB8AC3E}">
        <p14:creationId xmlns:p14="http://schemas.microsoft.com/office/powerpoint/2010/main" val="13325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966024" y="230190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4740" y="2262516"/>
            <a:ext cx="137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«География» - нажимаем «черный треугольник» в строке Субъект.</a:t>
            </a:r>
          </a:p>
          <a:p>
            <a:r>
              <a:rPr lang="ru-RU" dirty="0"/>
              <a:t>Прописываем субъект Российской Федерации, в котором находится музей образовательной организации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40" y="2930584"/>
            <a:ext cx="12915684" cy="19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1801027" y="4879717"/>
            <a:ext cx="15623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Раздел «Паспорт»</a:t>
            </a:r>
          </a:p>
          <a:p>
            <a:r>
              <a:rPr lang="ru-RU" dirty="0"/>
              <a:t>В строке «Руководитель» или «Второй руководитель» прописываем ФИО руководителя музея, телефон и электронный адрес. При заполнении не забывайте нажимать кнопку «Сохранить».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68" y="5803047"/>
            <a:ext cx="12988956" cy="32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801027" y="9148947"/>
            <a:ext cx="100520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«На базе организации»: курсором «устанавливаем» на строку, «Из списка» нажимаем «левой кнопкой мыши» и прописываем в появившемся диалоговом окне аббревиатуру образовательной организации (без адреса), в которой размещается музей, затем нажимаем </a:t>
            </a:r>
            <a:r>
              <a:rPr lang="ru-RU" dirty="0" err="1"/>
              <a:t>Enter</a:t>
            </a:r>
            <a:r>
              <a:rPr lang="ru-RU" dirty="0"/>
              <a:t>. Если организация не найдена в выпадающем списке, то указываем аббревиатуру образовательной организации в следующей графе «Нет в списке».</a:t>
            </a:r>
          </a:p>
        </p:txBody>
      </p:sp>
    </p:spTree>
    <p:extLst>
      <p:ext uri="{BB962C8B-B14F-4D97-AF65-F5344CB8AC3E}">
        <p14:creationId xmlns:p14="http://schemas.microsoft.com/office/powerpoint/2010/main" val="7992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966024" y="230190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934274" y="2163406"/>
            <a:ext cx="10052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«Адрес» - кликаем курсором на графу «адрес» и щелкаем «левой кнопкой мыши», переходим на карту России.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74" y="2864854"/>
            <a:ext cx="11353993" cy="23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3" y="5563803"/>
            <a:ext cx="11334943" cy="44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13333473" y="6448502"/>
            <a:ext cx="6390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строке «Введите адрес» прописываем адрес и затем нажимаем </a:t>
            </a:r>
            <a:r>
              <a:rPr lang="ru-RU" dirty="0" err="1"/>
              <a:t>Enter</a:t>
            </a:r>
            <a:r>
              <a:rPr lang="ru-RU" dirty="0"/>
              <a:t>.</a:t>
            </a:r>
          </a:p>
          <a:p>
            <a:r>
              <a:rPr lang="ru-RU" dirty="0"/>
              <a:t>При написании адреса необходимо соблюдать единые правила: указывать через пробел без запятых - субъект, район, город/поселок/село, улица, дом.</a:t>
            </a:r>
          </a:p>
          <a:p>
            <a:r>
              <a:rPr lang="ru-RU" dirty="0"/>
              <a:t>При правильном вводе адреса на экране должна появиться соответствующая часть карты России.</a:t>
            </a:r>
          </a:p>
        </p:txBody>
      </p:sp>
    </p:spTree>
    <p:extLst>
      <p:ext uri="{BB962C8B-B14F-4D97-AF65-F5344CB8AC3E}">
        <p14:creationId xmlns:p14="http://schemas.microsoft.com/office/powerpoint/2010/main" val="759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74" y="2080910"/>
            <a:ext cx="8731376" cy="59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1977551" y="8397875"/>
            <a:ext cx="8753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строке «Тип маркера» нажимая на «черный треугольник» выбираем</a:t>
            </a:r>
          </a:p>
          <a:p>
            <a:r>
              <a:rPr lang="ru-RU" b="1" dirty="0" smtClean="0"/>
              <a:t>«Школьный музей».</a:t>
            </a:r>
          </a:p>
          <a:p>
            <a:r>
              <a:rPr lang="ru-RU" b="1" dirty="0" smtClean="0"/>
              <a:t>В разделе</a:t>
            </a:r>
            <a:r>
              <a:rPr lang="ru-RU" b="1" dirty="0"/>
              <a:t> </a:t>
            </a:r>
            <a:r>
              <a:rPr lang="ru-RU" b="1" dirty="0" smtClean="0"/>
              <a:t> «Расписание»   необходимо	указать	график	работы образовательной организации.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69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75461" y="890312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5" h="655955">
                <a:moveTo>
                  <a:pt x="327696" y="0"/>
                </a:moveTo>
                <a:lnTo>
                  <a:pt x="279272" y="3553"/>
                </a:lnTo>
                <a:lnTo>
                  <a:pt x="233054" y="13874"/>
                </a:lnTo>
                <a:lnTo>
                  <a:pt x="189549" y="30457"/>
                </a:lnTo>
                <a:lnTo>
                  <a:pt x="149263" y="52794"/>
                </a:lnTo>
                <a:lnTo>
                  <a:pt x="112704" y="80379"/>
                </a:lnTo>
                <a:lnTo>
                  <a:pt x="80379" y="112704"/>
                </a:lnTo>
                <a:lnTo>
                  <a:pt x="52794" y="149263"/>
                </a:lnTo>
                <a:lnTo>
                  <a:pt x="30457" y="189549"/>
                </a:lnTo>
                <a:lnTo>
                  <a:pt x="13874" y="233054"/>
                </a:lnTo>
                <a:lnTo>
                  <a:pt x="3553" y="279272"/>
                </a:lnTo>
                <a:lnTo>
                  <a:pt x="0" y="327696"/>
                </a:lnTo>
                <a:lnTo>
                  <a:pt x="3553" y="376123"/>
                </a:lnTo>
                <a:lnTo>
                  <a:pt x="13874" y="422343"/>
                </a:lnTo>
                <a:lnTo>
                  <a:pt x="30457" y="465850"/>
                </a:lnTo>
                <a:lnTo>
                  <a:pt x="52794" y="506137"/>
                </a:lnTo>
                <a:lnTo>
                  <a:pt x="80379" y="542697"/>
                </a:lnTo>
                <a:lnTo>
                  <a:pt x="112704" y="575023"/>
                </a:lnTo>
                <a:lnTo>
                  <a:pt x="149263" y="602608"/>
                </a:lnTo>
                <a:lnTo>
                  <a:pt x="189549" y="624946"/>
                </a:lnTo>
                <a:lnTo>
                  <a:pt x="233054" y="641529"/>
                </a:lnTo>
                <a:lnTo>
                  <a:pt x="279272" y="651850"/>
                </a:lnTo>
                <a:lnTo>
                  <a:pt x="327696" y="655404"/>
                </a:lnTo>
                <a:lnTo>
                  <a:pt x="376120" y="651850"/>
                </a:lnTo>
                <a:lnTo>
                  <a:pt x="422338" y="641529"/>
                </a:lnTo>
                <a:lnTo>
                  <a:pt x="465844" y="624946"/>
                </a:lnTo>
                <a:lnTo>
                  <a:pt x="506129" y="602608"/>
                </a:lnTo>
                <a:lnTo>
                  <a:pt x="542688" y="575023"/>
                </a:lnTo>
                <a:lnTo>
                  <a:pt x="575014" y="542697"/>
                </a:lnTo>
                <a:lnTo>
                  <a:pt x="602598" y="506137"/>
                </a:lnTo>
                <a:lnTo>
                  <a:pt x="624936" y="465850"/>
                </a:lnTo>
                <a:lnTo>
                  <a:pt x="641519" y="422343"/>
                </a:lnTo>
                <a:lnTo>
                  <a:pt x="651840" y="376123"/>
                </a:lnTo>
                <a:lnTo>
                  <a:pt x="655393" y="327696"/>
                </a:lnTo>
                <a:lnTo>
                  <a:pt x="651840" y="279272"/>
                </a:lnTo>
                <a:lnTo>
                  <a:pt x="641519" y="233054"/>
                </a:lnTo>
                <a:lnTo>
                  <a:pt x="624936" y="189549"/>
                </a:lnTo>
                <a:lnTo>
                  <a:pt x="602598" y="149263"/>
                </a:lnTo>
                <a:lnTo>
                  <a:pt x="575014" y="112704"/>
                </a:lnTo>
                <a:lnTo>
                  <a:pt x="542688" y="80379"/>
                </a:lnTo>
                <a:lnTo>
                  <a:pt x="506129" y="52794"/>
                </a:lnTo>
                <a:lnTo>
                  <a:pt x="465844" y="30457"/>
                </a:lnTo>
                <a:lnTo>
                  <a:pt x="422338" y="13874"/>
                </a:lnTo>
                <a:lnTo>
                  <a:pt x="376120" y="3553"/>
                </a:lnTo>
                <a:lnTo>
                  <a:pt x="327696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8376" y="890312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5" h="655955">
                <a:moveTo>
                  <a:pt x="327696" y="0"/>
                </a:moveTo>
                <a:lnTo>
                  <a:pt x="279272" y="3553"/>
                </a:lnTo>
                <a:lnTo>
                  <a:pt x="233054" y="13874"/>
                </a:lnTo>
                <a:lnTo>
                  <a:pt x="189549" y="30457"/>
                </a:lnTo>
                <a:lnTo>
                  <a:pt x="149263" y="52794"/>
                </a:lnTo>
                <a:lnTo>
                  <a:pt x="112704" y="80379"/>
                </a:lnTo>
                <a:lnTo>
                  <a:pt x="80379" y="112704"/>
                </a:lnTo>
                <a:lnTo>
                  <a:pt x="52794" y="149263"/>
                </a:lnTo>
                <a:lnTo>
                  <a:pt x="30457" y="189549"/>
                </a:lnTo>
                <a:lnTo>
                  <a:pt x="13874" y="233054"/>
                </a:lnTo>
                <a:lnTo>
                  <a:pt x="3553" y="279272"/>
                </a:lnTo>
                <a:lnTo>
                  <a:pt x="0" y="327696"/>
                </a:lnTo>
                <a:lnTo>
                  <a:pt x="3553" y="376123"/>
                </a:lnTo>
                <a:lnTo>
                  <a:pt x="13874" y="422343"/>
                </a:lnTo>
                <a:lnTo>
                  <a:pt x="30457" y="465850"/>
                </a:lnTo>
                <a:lnTo>
                  <a:pt x="52794" y="506137"/>
                </a:lnTo>
                <a:lnTo>
                  <a:pt x="80379" y="542697"/>
                </a:lnTo>
                <a:lnTo>
                  <a:pt x="112704" y="575023"/>
                </a:lnTo>
                <a:lnTo>
                  <a:pt x="149263" y="602608"/>
                </a:lnTo>
                <a:lnTo>
                  <a:pt x="189549" y="624946"/>
                </a:lnTo>
                <a:lnTo>
                  <a:pt x="233054" y="641529"/>
                </a:lnTo>
                <a:lnTo>
                  <a:pt x="279272" y="651850"/>
                </a:lnTo>
                <a:lnTo>
                  <a:pt x="327696" y="655404"/>
                </a:lnTo>
                <a:lnTo>
                  <a:pt x="376120" y="651850"/>
                </a:lnTo>
                <a:lnTo>
                  <a:pt x="422338" y="641529"/>
                </a:lnTo>
                <a:lnTo>
                  <a:pt x="465844" y="624946"/>
                </a:lnTo>
                <a:lnTo>
                  <a:pt x="506129" y="602608"/>
                </a:lnTo>
                <a:lnTo>
                  <a:pt x="542688" y="575023"/>
                </a:lnTo>
                <a:lnTo>
                  <a:pt x="575014" y="542697"/>
                </a:lnTo>
                <a:lnTo>
                  <a:pt x="602598" y="506137"/>
                </a:lnTo>
                <a:lnTo>
                  <a:pt x="624936" y="465850"/>
                </a:lnTo>
                <a:lnTo>
                  <a:pt x="641519" y="422343"/>
                </a:lnTo>
                <a:lnTo>
                  <a:pt x="651840" y="376123"/>
                </a:lnTo>
                <a:lnTo>
                  <a:pt x="655393" y="327696"/>
                </a:lnTo>
                <a:lnTo>
                  <a:pt x="651840" y="279272"/>
                </a:lnTo>
                <a:lnTo>
                  <a:pt x="641519" y="233054"/>
                </a:lnTo>
                <a:lnTo>
                  <a:pt x="624936" y="189549"/>
                </a:lnTo>
                <a:lnTo>
                  <a:pt x="602598" y="149263"/>
                </a:lnTo>
                <a:lnTo>
                  <a:pt x="575014" y="112704"/>
                </a:lnTo>
                <a:lnTo>
                  <a:pt x="542688" y="80379"/>
                </a:lnTo>
                <a:lnTo>
                  <a:pt x="506129" y="52794"/>
                </a:lnTo>
                <a:lnTo>
                  <a:pt x="465844" y="30457"/>
                </a:lnTo>
                <a:lnTo>
                  <a:pt x="422338" y="13874"/>
                </a:lnTo>
                <a:lnTo>
                  <a:pt x="376120" y="3553"/>
                </a:lnTo>
                <a:lnTo>
                  <a:pt x="327696" y="0"/>
                </a:lnTo>
                <a:close/>
              </a:path>
            </a:pathLst>
          </a:custGeom>
          <a:solidFill>
            <a:srgbClr val="11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814052" y="8852254"/>
            <a:ext cx="2452370" cy="2452370"/>
            <a:chOff x="16814052" y="8852254"/>
            <a:chExt cx="2452370" cy="2452370"/>
          </a:xfrm>
        </p:grpSpPr>
        <p:sp>
          <p:nvSpPr>
            <p:cNvPr id="5" name="object 5"/>
            <p:cNvSpPr/>
            <p:nvPr/>
          </p:nvSpPr>
          <p:spPr>
            <a:xfrm>
              <a:off x="16814052" y="8852254"/>
              <a:ext cx="2452370" cy="2452370"/>
            </a:xfrm>
            <a:custGeom>
              <a:avLst/>
              <a:gdLst/>
              <a:ahLst/>
              <a:cxnLst/>
              <a:rect l="l" t="t" r="r" b="b"/>
              <a:pathLst>
                <a:path w="2452369" h="2452370">
                  <a:moveTo>
                    <a:pt x="2452239" y="0"/>
                  </a:moveTo>
                  <a:lnTo>
                    <a:pt x="0" y="0"/>
                  </a:lnTo>
                  <a:lnTo>
                    <a:pt x="0" y="2452239"/>
                  </a:lnTo>
                  <a:lnTo>
                    <a:pt x="2452239" y="2452239"/>
                  </a:lnTo>
                  <a:lnTo>
                    <a:pt x="2452239" y="0"/>
                  </a:lnTo>
                  <a:close/>
                </a:path>
              </a:pathLst>
            </a:custGeom>
            <a:solidFill>
              <a:srgbClr val="11A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51266" y="9489477"/>
              <a:ext cx="1177925" cy="1177925"/>
            </a:xfrm>
            <a:custGeom>
              <a:avLst/>
              <a:gdLst/>
              <a:ahLst/>
              <a:cxnLst/>
              <a:rect l="l" t="t" r="r" b="b"/>
              <a:pathLst>
                <a:path w="1177925" h="1177925">
                  <a:moveTo>
                    <a:pt x="588914" y="0"/>
                  </a:moveTo>
                  <a:lnTo>
                    <a:pt x="540612" y="1952"/>
                  </a:lnTo>
                  <a:lnTo>
                    <a:pt x="493386" y="7707"/>
                  </a:lnTo>
                  <a:lnTo>
                    <a:pt x="447388" y="17114"/>
                  </a:lnTo>
                  <a:lnTo>
                    <a:pt x="402768" y="30022"/>
                  </a:lnTo>
                  <a:lnTo>
                    <a:pt x="359678" y="46278"/>
                  </a:lnTo>
                  <a:lnTo>
                    <a:pt x="318270" y="65731"/>
                  </a:lnTo>
                  <a:lnTo>
                    <a:pt x="278695" y="88230"/>
                  </a:lnTo>
                  <a:lnTo>
                    <a:pt x="241105" y="113623"/>
                  </a:lnTo>
                  <a:lnTo>
                    <a:pt x="205651" y="141758"/>
                  </a:lnTo>
                  <a:lnTo>
                    <a:pt x="172485" y="172484"/>
                  </a:lnTo>
                  <a:lnTo>
                    <a:pt x="141759" y="205649"/>
                  </a:lnTo>
                  <a:lnTo>
                    <a:pt x="113623" y="241102"/>
                  </a:lnTo>
                  <a:lnTo>
                    <a:pt x="88230" y="278692"/>
                  </a:lnTo>
                  <a:lnTo>
                    <a:pt x="65731" y="318266"/>
                  </a:lnTo>
                  <a:lnTo>
                    <a:pt x="46278" y="359673"/>
                  </a:lnTo>
                  <a:lnTo>
                    <a:pt x="30022" y="402762"/>
                  </a:lnTo>
                  <a:lnTo>
                    <a:pt x="17114" y="447381"/>
                  </a:lnTo>
                  <a:lnTo>
                    <a:pt x="7707" y="493379"/>
                  </a:lnTo>
                  <a:lnTo>
                    <a:pt x="1952" y="540603"/>
                  </a:lnTo>
                  <a:lnTo>
                    <a:pt x="0" y="588903"/>
                  </a:lnTo>
                  <a:lnTo>
                    <a:pt x="1952" y="637203"/>
                  </a:lnTo>
                  <a:lnTo>
                    <a:pt x="7707" y="684427"/>
                  </a:lnTo>
                  <a:lnTo>
                    <a:pt x="17114" y="730425"/>
                  </a:lnTo>
                  <a:lnTo>
                    <a:pt x="30022" y="775044"/>
                  </a:lnTo>
                  <a:lnTo>
                    <a:pt x="46278" y="818133"/>
                  </a:lnTo>
                  <a:lnTo>
                    <a:pt x="65731" y="859540"/>
                  </a:lnTo>
                  <a:lnTo>
                    <a:pt x="88230" y="899114"/>
                  </a:lnTo>
                  <a:lnTo>
                    <a:pt x="113623" y="936704"/>
                  </a:lnTo>
                  <a:lnTo>
                    <a:pt x="141759" y="972157"/>
                  </a:lnTo>
                  <a:lnTo>
                    <a:pt x="172485" y="1005322"/>
                  </a:lnTo>
                  <a:lnTo>
                    <a:pt x="205651" y="1036048"/>
                  </a:lnTo>
                  <a:lnTo>
                    <a:pt x="241105" y="1064184"/>
                  </a:lnTo>
                  <a:lnTo>
                    <a:pt x="278695" y="1089576"/>
                  </a:lnTo>
                  <a:lnTo>
                    <a:pt x="318270" y="1112075"/>
                  </a:lnTo>
                  <a:lnTo>
                    <a:pt x="359678" y="1131528"/>
                  </a:lnTo>
                  <a:lnTo>
                    <a:pt x="402768" y="1147784"/>
                  </a:lnTo>
                  <a:lnTo>
                    <a:pt x="447388" y="1160692"/>
                  </a:lnTo>
                  <a:lnTo>
                    <a:pt x="493386" y="1170099"/>
                  </a:lnTo>
                  <a:lnTo>
                    <a:pt x="540612" y="1175854"/>
                  </a:lnTo>
                  <a:lnTo>
                    <a:pt x="588914" y="1177807"/>
                  </a:lnTo>
                  <a:lnTo>
                    <a:pt x="637212" y="1175854"/>
                  </a:lnTo>
                  <a:lnTo>
                    <a:pt x="684435" y="1170099"/>
                  </a:lnTo>
                  <a:lnTo>
                    <a:pt x="730432" y="1160692"/>
                  </a:lnTo>
                  <a:lnTo>
                    <a:pt x="775050" y="1147784"/>
                  </a:lnTo>
                  <a:lnTo>
                    <a:pt x="818139" y="1131528"/>
                  </a:lnTo>
                  <a:lnTo>
                    <a:pt x="859546" y="1112075"/>
                  </a:lnTo>
                  <a:lnTo>
                    <a:pt x="899120" y="1089576"/>
                  </a:lnTo>
                  <a:lnTo>
                    <a:pt x="936710" y="1064184"/>
                  </a:lnTo>
                  <a:lnTo>
                    <a:pt x="972163" y="1036048"/>
                  </a:lnTo>
                  <a:lnTo>
                    <a:pt x="1005329" y="1005322"/>
                  </a:lnTo>
                  <a:lnTo>
                    <a:pt x="1036055" y="972157"/>
                  </a:lnTo>
                  <a:lnTo>
                    <a:pt x="1064191" y="936704"/>
                  </a:lnTo>
                  <a:lnTo>
                    <a:pt x="1089584" y="899114"/>
                  </a:lnTo>
                  <a:lnTo>
                    <a:pt x="1112084" y="859540"/>
                  </a:lnTo>
                  <a:lnTo>
                    <a:pt x="1131537" y="818133"/>
                  </a:lnTo>
                  <a:lnTo>
                    <a:pt x="1147794" y="775044"/>
                  </a:lnTo>
                  <a:lnTo>
                    <a:pt x="1160702" y="730425"/>
                  </a:lnTo>
                  <a:lnTo>
                    <a:pt x="1170109" y="684427"/>
                  </a:lnTo>
                  <a:lnTo>
                    <a:pt x="1175865" y="637203"/>
                  </a:lnTo>
                  <a:lnTo>
                    <a:pt x="1177817" y="588903"/>
                  </a:lnTo>
                  <a:lnTo>
                    <a:pt x="1175865" y="540603"/>
                  </a:lnTo>
                  <a:lnTo>
                    <a:pt x="1170109" y="493379"/>
                  </a:lnTo>
                  <a:lnTo>
                    <a:pt x="1160702" y="447381"/>
                  </a:lnTo>
                  <a:lnTo>
                    <a:pt x="1147794" y="402762"/>
                  </a:lnTo>
                  <a:lnTo>
                    <a:pt x="1131537" y="359673"/>
                  </a:lnTo>
                  <a:lnTo>
                    <a:pt x="1112084" y="318266"/>
                  </a:lnTo>
                  <a:lnTo>
                    <a:pt x="1089584" y="278692"/>
                  </a:lnTo>
                  <a:lnTo>
                    <a:pt x="1064191" y="241102"/>
                  </a:lnTo>
                  <a:lnTo>
                    <a:pt x="1036055" y="205649"/>
                  </a:lnTo>
                  <a:lnTo>
                    <a:pt x="1005329" y="172484"/>
                  </a:lnTo>
                  <a:lnTo>
                    <a:pt x="972163" y="141758"/>
                  </a:lnTo>
                  <a:lnTo>
                    <a:pt x="936710" y="113623"/>
                  </a:lnTo>
                  <a:lnTo>
                    <a:pt x="899120" y="88230"/>
                  </a:lnTo>
                  <a:lnTo>
                    <a:pt x="859546" y="65731"/>
                  </a:lnTo>
                  <a:lnTo>
                    <a:pt x="818139" y="46278"/>
                  </a:lnTo>
                  <a:lnTo>
                    <a:pt x="775050" y="30022"/>
                  </a:lnTo>
                  <a:lnTo>
                    <a:pt x="730432" y="17114"/>
                  </a:lnTo>
                  <a:lnTo>
                    <a:pt x="684435" y="7707"/>
                  </a:lnTo>
                  <a:lnTo>
                    <a:pt x="637212" y="1952"/>
                  </a:lnTo>
                  <a:lnTo>
                    <a:pt x="588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39953" y="475"/>
            <a:ext cx="8864667" cy="11308634"/>
            <a:chOff x="11239953" y="475"/>
            <a:chExt cx="8864667" cy="11308634"/>
          </a:xfrm>
        </p:grpSpPr>
        <p:sp>
          <p:nvSpPr>
            <p:cNvPr id="8" name="object 8"/>
            <p:cNvSpPr/>
            <p:nvPr/>
          </p:nvSpPr>
          <p:spPr>
            <a:xfrm>
              <a:off x="11239953" y="8856314"/>
              <a:ext cx="1222375" cy="2444750"/>
            </a:xfrm>
            <a:custGeom>
              <a:avLst/>
              <a:gdLst/>
              <a:ahLst/>
              <a:cxnLst/>
              <a:rect l="l" t="t" r="r" b="b"/>
              <a:pathLst>
                <a:path w="1222375" h="2444750">
                  <a:moveTo>
                    <a:pt x="0" y="0"/>
                  </a:moveTo>
                  <a:lnTo>
                    <a:pt x="0" y="2444135"/>
                  </a:lnTo>
                  <a:lnTo>
                    <a:pt x="1222067" y="1222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A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62019" y="8856312"/>
              <a:ext cx="1222375" cy="2444750"/>
            </a:xfrm>
            <a:custGeom>
              <a:avLst/>
              <a:gdLst/>
              <a:ahLst/>
              <a:cxnLst/>
              <a:rect l="l" t="t" r="r" b="b"/>
              <a:pathLst>
                <a:path w="1222375" h="2444750">
                  <a:moveTo>
                    <a:pt x="1222067" y="0"/>
                  </a:moveTo>
                  <a:lnTo>
                    <a:pt x="0" y="1222067"/>
                  </a:lnTo>
                  <a:lnTo>
                    <a:pt x="1222067" y="2444135"/>
                  </a:lnTo>
                  <a:lnTo>
                    <a:pt x="1222067" y="0"/>
                  </a:lnTo>
                  <a:close/>
                </a:path>
              </a:pathLst>
            </a:custGeom>
            <a:solidFill>
              <a:srgbClr val="005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30046" y="2894474"/>
              <a:ext cx="4274185" cy="3289300"/>
            </a:xfrm>
            <a:custGeom>
              <a:avLst/>
              <a:gdLst/>
              <a:ahLst/>
              <a:cxnLst/>
              <a:rect l="l" t="t" r="r" b="b"/>
              <a:pathLst>
                <a:path w="4274184" h="3289300">
                  <a:moveTo>
                    <a:pt x="1172760" y="0"/>
                  </a:moveTo>
                  <a:lnTo>
                    <a:pt x="586380" y="361203"/>
                  </a:lnTo>
                  <a:lnTo>
                    <a:pt x="0" y="1172760"/>
                  </a:lnTo>
                  <a:lnTo>
                    <a:pt x="2140594" y="3289271"/>
                  </a:lnTo>
                  <a:lnTo>
                    <a:pt x="4274054" y="1182597"/>
                  </a:lnTo>
                  <a:lnTo>
                    <a:pt x="4274054" y="1158972"/>
                  </a:lnTo>
                  <a:lnTo>
                    <a:pt x="4017381" y="803734"/>
                  </a:lnTo>
                  <a:lnTo>
                    <a:pt x="2140594" y="803734"/>
                  </a:lnTo>
                  <a:lnTo>
                    <a:pt x="1172760" y="0"/>
                  </a:lnTo>
                  <a:close/>
                </a:path>
                <a:path w="4274184" h="3289300">
                  <a:moveTo>
                    <a:pt x="3111256" y="0"/>
                  </a:moveTo>
                  <a:lnTo>
                    <a:pt x="2140594" y="803734"/>
                  </a:lnTo>
                  <a:lnTo>
                    <a:pt x="4017381" y="803734"/>
                  </a:lnTo>
                  <a:lnTo>
                    <a:pt x="3697636" y="361203"/>
                  </a:lnTo>
                  <a:lnTo>
                    <a:pt x="3111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30046" y="4067234"/>
              <a:ext cx="2171065" cy="4749800"/>
            </a:xfrm>
            <a:custGeom>
              <a:avLst/>
              <a:gdLst/>
              <a:ahLst/>
              <a:cxnLst/>
              <a:rect l="l" t="t" r="r" b="b"/>
              <a:pathLst>
                <a:path w="2171065" h="4749800">
                  <a:moveTo>
                    <a:pt x="0" y="0"/>
                  </a:moveTo>
                  <a:lnTo>
                    <a:pt x="0" y="1177136"/>
                  </a:lnTo>
                  <a:lnTo>
                    <a:pt x="28606" y="1988044"/>
                  </a:lnTo>
                  <a:lnTo>
                    <a:pt x="0" y="2798951"/>
                  </a:lnTo>
                  <a:lnTo>
                    <a:pt x="2141997" y="4749530"/>
                  </a:lnTo>
                  <a:lnTo>
                    <a:pt x="2170635" y="3162804"/>
                  </a:lnTo>
                  <a:lnTo>
                    <a:pt x="2143421" y="1949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30043" y="2444133"/>
              <a:ext cx="2841625" cy="4422140"/>
            </a:xfrm>
            <a:custGeom>
              <a:avLst/>
              <a:gdLst/>
              <a:ahLst/>
              <a:cxnLst/>
              <a:rect l="l" t="t" r="r" b="b"/>
              <a:pathLst>
                <a:path w="2841625" h="4422140">
                  <a:moveTo>
                    <a:pt x="810895" y="3611156"/>
                  </a:moveTo>
                  <a:lnTo>
                    <a:pt x="0" y="2800248"/>
                  </a:lnTo>
                  <a:lnTo>
                    <a:pt x="0" y="4422051"/>
                  </a:lnTo>
                  <a:lnTo>
                    <a:pt x="810895" y="3611156"/>
                  </a:lnTo>
                  <a:close/>
                </a:path>
                <a:path w="2841625" h="4422140">
                  <a:moveTo>
                    <a:pt x="1172756" y="450342"/>
                  </a:moveTo>
                  <a:lnTo>
                    <a:pt x="1002474" y="179806"/>
                  </a:lnTo>
                  <a:lnTo>
                    <a:pt x="722401" y="0"/>
                  </a:lnTo>
                  <a:lnTo>
                    <a:pt x="0" y="0"/>
                  </a:lnTo>
                  <a:lnTo>
                    <a:pt x="0" y="1623110"/>
                  </a:lnTo>
                  <a:lnTo>
                    <a:pt x="1172756" y="450342"/>
                  </a:lnTo>
                  <a:close/>
                </a:path>
                <a:path w="2841625" h="4422140">
                  <a:moveTo>
                    <a:pt x="1841093" y="1854720"/>
                  </a:moveTo>
                  <a:lnTo>
                    <a:pt x="1835835" y="1809051"/>
                  </a:lnTo>
                  <a:lnTo>
                    <a:pt x="1820849" y="1767141"/>
                  </a:lnTo>
                  <a:lnTo>
                    <a:pt x="1797342" y="1730159"/>
                  </a:lnTo>
                  <a:lnTo>
                    <a:pt x="1766493" y="1699310"/>
                  </a:lnTo>
                  <a:lnTo>
                    <a:pt x="1729524" y="1675803"/>
                  </a:lnTo>
                  <a:lnTo>
                    <a:pt x="1687601" y="1660817"/>
                  </a:lnTo>
                  <a:lnTo>
                    <a:pt x="1641932" y="1655559"/>
                  </a:lnTo>
                  <a:lnTo>
                    <a:pt x="1596263" y="1660817"/>
                  </a:lnTo>
                  <a:lnTo>
                    <a:pt x="1554327" y="1675803"/>
                  </a:lnTo>
                  <a:lnTo>
                    <a:pt x="1517345" y="1699310"/>
                  </a:lnTo>
                  <a:lnTo>
                    <a:pt x="1486496" y="1730159"/>
                  </a:lnTo>
                  <a:lnTo>
                    <a:pt x="1462989" y="1767141"/>
                  </a:lnTo>
                  <a:lnTo>
                    <a:pt x="1448003" y="1809051"/>
                  </a:lnTo>
                  <a:lnTo>
                    <a:pt x="1442745" y="1854720"/>
                  </a:lnTo>
                  <a:lnTo>
                    <a:pt x="1448003" y="1900389"/>
                  </a:lnTo>
                  <a:lnTo>
                    <a:pt x="1462989" y="1942312"/>
                  </a:lnTo>
                  <a:lnTo>
                    <a:pt x="1486496" y="1979295"/>
                  </a:lnTo>
                  <a:lnTo>
                    <a:pt x="1517345" y="2010143"/>
                  </a:lnTo>
                  <a:lnTo>
                    <a:pt x="1554327" y="2033651"/>
                  </a:lnTo>
                  <a:lnTo>
                    <a:pt x="1596263" y="2048637"/>
                  </a:lnTo>
                  <a:lnTo>
                    <a:pt x="1641932" y="2053894"/>
                  </a:lnTo>
                  <a:lnTo>
                    <a:pt x="1687601" y="2048637"/>
                  </a:lnTo>
                  <a:lnTo>
                    <a:pt x="1729524" y="2033651"/>
                  </a:lnTo>
                  <a:lnTo>
                    <a:pt x="1766493" y="2010143"/>
                  </a:lnTo>
                  <a:lnTo>
                    <a:pt x="1797342" y="1979295"/>
                  </a:lnTo>
                  <a:lnTo>
                    <a:pt x="1820849" y="1942312"/>
                  </a:lnTo>
                  <a:lnTo>
                    <a:pt x="1835835" y="1900389"/>
                  </a:lnTo>
                  <a:lnTo>
                    <a:pt x="1841093" y="1854720"/>
                  </a:lnTo>
                  <a:close/>
                </a:path>
                <a:path w="2841625" h="4422140">
                  <a:moveTo>
                    <a:pt x="2655252" y="2595194"/>
                  </a:moveTo>
                  <a:lnTo>
                    <a:pt x="2504211" y="2444153"/>
                  </a:lnTo>
                  <a:lnTo>
                    <a:pt x="2466441" y="2478430"/>
                  </a:lnTo>
                  <a:lnTo>
                    <a:pt x="2425979" y="2508504"/>
                  </a:lnTo>
                  <a:lnTo>
                    <a:pt x="2383104" y="2534272"/>
                  </a:lnTo>
                  <a:lnTo>
                    <a:pt x="2338070" y="2555595"/>
                  </a:lnTo>
                  <a:lnTo>
                    <a:pt x="2291169" y="2572385"/>
                  </a:lnTo>
                  <a:lnTo>
                    <a:pt x="2242667" y="2584526"/>
                  </a:lnTo>
                  <a:lnTo>
                    <a:pt x="2192858" y="2591892"/>
                  </a:lnTo>
                  <a:lnTo>
                    <a:pt x="2141994" y="2594368"/>
                  </a:lnTo>
                  <a:lnTo>
                    <a:pt x="2091143" y="2591892"/>
                  </a:lnTo>
                  <a:lnTo>
                    <a:pt x="2041334" y="2584526"/>
                  </a:lnTo>
                  <a:lnTo>
                    <a:pt x="1992833" y="2572385"/>
                  </a:lnTo>
                  <a:lnTo>
                    <a:pt x="1945932" y="2555595"/>
                  </a:lnTo>
                  <a:lnTo>
                    <a:pt x="1900910" y="2534272"/>
                  </a:lnTo>
                  <a:lnTo>
                    <a:pt x="1858022" y="2508504"/>
                  </a:lnTo>
                  <a:lnTo>
                    <a:pt x="1817560" y="2478430"/>
                  </a:lnTo>
                  <a:lnTo>
                    <a:pt x="1779803" y="2444153"/>
                  </a:lnTo>
                  <a:lnTo>
                    <a:pt x="1628762" y="2595194"/>
                  </a:lnTo>
                  <a:lnTo>
                    <a:pt x="1663966" y="2628214"/>
                  </a:lnTo>
                  <a:lnTo>
                    <a:pt x="1700949" y="2658618"/>
                  </a:lnTo>
                  <a:lnTo>
                    <a:pt x="1739569" y="2686354"/>
                  </a:lnTo>
                  <a:lnTo>
                    <a:pt x="1779714" y="2711373"/>
                  </a:lnTo>
                  <a:lnTo>
                    <a:pt x="1821281" y="2733624"/>
                  </a:lnTo>
                  <a:lnTo>
                    <a:pt x="1864144" y="2753068"/>
                  </a:lnTo>
                  <a:lnTo>
                    <a:pt x="1908175" y="2769641"/>
                  </a:lnTo>
                  <a:lnTo>
                    <a:pt x="1953285" y="2783319"/>
                  </a:lnTo>
                  <a:lnTo>
                    <a:pt x="1999335" y="2794038"/>
                  </a:lnTo>
                  <a:lnTo>
                    <a:pt x="2046211" y="2801759"/>
                  </a:lnTo>
                  <a:lnTo>
                    <a:pt x="2093810" y="2806420"/>
                  </a:lnTo>
                  <a:lnTo>
                    <a:pt x="2141994" y="2807982"/>
                  </a:lnTo>
                  <a:lnTo>
                    <a:pt x="2190191" y="2806420"/>
                  </a:lnTo>
                  <a:lnTo>
                    <a:pt x="2237790" y="2801759"/>
                  </a:lnTo>
                  <a:lnTo>
                    <a:pt x="2284666" y="2794038"/>
                  </a:lnTo>
                  <a:lnTo>
                    <a:pt x="2330716" y="2783319"/>
                  </a:lnTo>
                  <a:lnTo>
                    <a:pt x="2375827" y="2769641"/>
                  </a:lnTo>
                  <a:lnTo>
                    <a:pt x="2419858" y="2753068"/>
                  </a:lnTo>
                  <a:lnTo>
                    <a:pt x="2462720" y="2733624"/>
                  </a:lnTo>
                  <a:lnTo>
                    <a:pt x="2504287" y="2711373"/>
                  </a:lnTo>
                  <a:lnTo>
                    <a:pt x="2544445" y="2686354"/>
                  </a:lnTo>
                  <a:lnTo>
                    <a:pt x="2583065" y="2658618"/>
                  </a:lnTo>
                  <a:lnTo>
                    <a:pt x="2620035" y="2628214"/>
                  </a:lnTo>
                  <a:lnTo>
                    <a:pt x="2655252" y="2595194"/>
                  </a:lnTo>
                  <a:close/>
                </a:path>
                <a:path w="2841625" h="4422140">
                  <a:moveTo>
                    <a:pt x="2841256" y="1854720"/>
                  </a:moveTo>
                  <a:lnTo>
                    <a:pt x="2835999" y="1809051"/>
                  </a:lnTo>
                  <a:lnTo>
                    <a:pt x="2821013" y="1767141"/>
                  </a:lnTo>
                  <a:lnTo>
                    <a:pt x="2797505" y="1730159"/>
                  </a:lnTo>
                  <a:lnTo>
                    <a:pt x="2766657" y="1699310"/>
                  </a:lnTo>
                  <a:lnTo>
                    <a:pt x="2729674" y="1675803"/>
                  </a:lnTo>
                  <a:lnTo>
                    <a:pt x="2687764" y="1660817"/>
                  </a:lnTo>
                  <a:lnTo>
                    <a:pt x="2642095" y="1655559"/>
                  </a:lnTo>
                  <a:lnTo>
                    <a:pt x="2596426" y="1660817"/>
                  </a:lnTo>
                  <a:lnTo>
                    <a:pt x="2554503" y="1675803"/>
                  </a:lnTo>
                  <a:lnTo>
                    <a:pt x="2517521" y="1699310"/>
                  </a:lnTo>
                  <a:lnTo>
                    <a:pt x="2486672" y="1730159"/>
                  </a:lnTo>
                  <a:lnTo>
                    <a:pt x="2463165" y="1767141"/>
                  </a:lnTo>
                  <a:lnTo>
                    <a:pt x="2448179" y="1809051"/>
                  </a:lnTo>
                  <a:lnTo>
                    <a:pt x="2442908" y="1854720"/>
                  </a:lnTo>
                  <a:lnTo>
                    <a:pt x="2448179" y="1900389"/>
                  </a:lnTo>
                  <a:lnTo>
                    <a:pt x="2463165" y="1942312"/>
                  </a:lnTo>
                  <a:lnTo>
                    <a:pt x="2486672" y="1979295"/>
                  </a:lnTo>
                  <a:lnTo>
                    <a:pt x="2517521" y="2010143"/>
                  </a:lnTo>
                  <a:lnTo>
                    <a:pt x="2554503" y="2033651"/>
                  </a:lnTo>
                  <a:lnTo>
                    <a:pt x="2596426" y="2048637"/>
                  </a:lnTo>
                  <a:lnTo>
                    <a:pt x="2642095" y="2053894"/>
                  </a:lnTo>
                  <a:lnTo>
                    <a:pt x="2687764" y="2048637"/>
                  </a:lnTo>
                  <a:lnTo>
                    <a:pt x="2729674" y="2033651"/>
                  </a:lnTo>
                  <a:lnTo>
                    <a:pt x="2766657" y="2010143"/>
                  </a:lnTo>
                  <a:lnTo>
                    <a:pt x="2797505" y="1979295"/>
                  </a:lnTo>
                  <a:lnTo>
                    <a:pt x="2821013" y="1942312"/>
                  </a:lnTo>
                  <a:lnTo>
                    <a:pt x="2835999" y="1900389"/>
                  </a:lnTo>
                  <a:lnTo>
                    <a:pt x="2841256" y="185472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70638" y="4076292"/>
              <a:ext cx="2133600" cy="4740910"/>
            </a:xfrm>
            <a:custGeom>
              <a:avLst/>
              <a:gdLst/>
              <a:ahLst/>
              <a:cxnLst/>
              <a:rect l="l" t="t" r="r" b="b"/>
              <a:pathLst>
                <a:path w="2133600" h="4740909">
                  <a:moveTo>
                    <a:pt x="2133461" y="0"/>
                  </a:moveTo>
                  <a:lnTo>
                    <a:pt x="0" y="1940160"/>
                  </a:lnTo>
                  <a:lnTo>
                    <a:pt x="1413" y="4740472"/>
                  </a:lnTo>
                  <a:lnTo>
                    <a:pt x="2133461" y="2798963"/>
                  </a:lnTo>
                  <a:lnTo>
                    <a:pt x="2133461" y="2507544"/>
                  </a:lnTo>
                  <a:lnTo>
                    <a:pt x="2114815" y="1978986"/>
                  </a:lnTo>
                  <a:lnTo>
                    <a:pt x="2133461" y="1450428"/>
                  </a:lnTo>
                  <a:lnTo>
                    <a:pt x="2133461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41300" y="2444131"/>
              <a:ext cx="1163320" cy="1613535"/>
            </a:xfrm>
            <a:custGeom>
              <a:avLst/>
              <a:gdLst/>
              <a:ahLst/>
              <a:cxnLst/>
              <a:rect l="l" t="t" r="r" b="b"/>
              <a:pathLst>
                <a:path w="1163319" h="1613535">
                  <a:moveTo>
                    <a:pt x="1162799" y="0"/>
                  </a:moveTo>
                  <a:lnTo>
                    <a:pt x="450352" y="0"/>
                  </a:lnTo>
                  <a:lnTo>
                    <a:pt x="170277" y="179806"/>
                  </a:lnTo>
                  <a:lnTo>
                    <a:pt x="0" y="450342"/>
                  </a:lnTo>
                  <a:lnTo>
                    <a:pt x="1162799" y="1613141"/>
                  </a:lnTo>
                  <a:lnTo>
                    <a:pt x="1162799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03158" y="5254328"/>
              <a:ext cx="801370" cy="1602105"/>
            </a:xfrm>
            <a:custGeom>
              <a:avLst/>
              <a:gdLst/>
              <a:ahLst/>
              <a:cxnLst/>
              <a:rect l="l" t="t" r="r" b="b"/>
              <a:pathLst>
                <a:path w="801369" h="1602104">
                  <a:moveTo>
                    <a:pt x="800941" y="0"/>
                  </a:moveTo>
                  <a:lnTo>
                    <a:pt x="0" y="800951"/>
                  </a:lnTo>
                  <a:lnTo>
                    <a:pt x="800941" y="1601892"/>
                  </a:lnTo>
                  <a:lnTo>
                    <a:pt x="800941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52455" y="2444133"/>
              <a:ext cx="2839720" cy="1419860"/>
            </a:xfrm>
            <a:custGeom>
              <a:avLst/>
              <a:gdLst/>
              <a:ahLst/>
              <a:cxnLst/>
              <a:rect l="l" t="t" r="r" b="b"/>
              <a:pathLst>
                <a:path w="2839719" h="1419860">
                  <a:moveTo>
                    <a:pt x="2839191" y="0"/>
                  </a:moveTo>
                  <a:lnTo>
                    <a:pt x="0" y="0"/>
                  </a:lnTo>
                  <a:lnTo>
                    <a:pt x="1419590" y="1419590"/>
                  </a:lnTo>
                  <a:lnTo>
                    <a:pt x="2839191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11894" y="475"/>
              <a:ext cx="2430780" cy="2429510"/>
            </a:xfrm>
            <a:custGeom>
              <a:avLst/>
              <a:gdLst/>
              <a:ahLst/>
              <a:cxnLst/>
              <a:rect l="l" t="t" r="r" b="b"/>
              <a:pathLst>
                <a:path w="2430780" h="2429510">
                  <a:moveTo>
                    <a:pt x="2430221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2025650"/>
                  </a:lnTo>
                  <a:lnTo>
                    <a:pt x="0" y="2429510"/>
                  </a:lnTo>
                  <a:lnTo>
                    <a:pt x="2430221" y="2429510"/>
                  </a:lnTo>
                  <a:lnTo>
                    <a:pt x="2430221" y="2026132"/>
                  </a:lnTo>
                  <a:lnTo>
                    <a:pt x="2430221" y="2025650"/>
                  </a:lnTo>
                  <a:lnTo>
                    <a:pt x="2430221" y="403161"/>
                  </a:lnTo>
                  <a:lnTo>
                    <a:pt x="2026589" y="403161"/>
                  </a:lnTo>
                  <a:lnTo>
                    <a:pt x="2026589" y="2025650"/>
                  </a:lnTo>
                  <a:lnTo>
                    <a:pt x="403631" y="2025650"/>
                  </a:lnTo>
                  <a:lnTo>
                    <a:pt x="403631" y="402590"/>
                  </a:lnTo>
                  <a:lnTo>
                    <a:pt x="2430221" y="402590"/>
                  </a:lnTo>
                  <a:lnTo>
                    <a:pt x="2430221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10080" y="10112769"/>
              <a:ext cx="1252220" cy="1196340"/>
            </a:xfrm>
            <a:custGeom>
              <a:avLst/>
              <a:gdLst/>
              <a:ahLst/>
              <a:cxnLst/>
              <a:rect l="l" t="t" r="r" b="b"/>
              <a:pathLst>
                <a:path w="1252219" h="1196340">
                  <a:moveTo>
                    <a:pt x="1251982" y="0"/>
                  </a:moveTo>
                  <a:lnTo>
                    <a:pt x="0" y="0"/>
                  </a:lnTo>
                  <a:lnTo>
                    <a:pt x="0" y="1195786"/>
                  </a:lnTo>
                  <a:lnTo>
                    <a:pt x="56932" y="1195786"/>
                  </a:lnTo>
                  <a:lnTo>
                    <a:pt x="629478" y="653184"/>
                  </a:lnTo>
                  <a:lnTo>
                    <a:pt x="1251982" y="653184"/>
                  </a:lnTo>
                  <a:lnTo>
                    <a:pt x="1251982" y="0"/>
                  </a:lnTo>
                  <a:close/>
                </a:path>
                <a:path w="1252219" h="1196340">
                  <a:moveTo>
                    <a:pt x="1251982" y="653184"/>
                  </a:moveTo>
                  <a:lnTo>
                    <a:pt x="629478" y="653184"/>
                  </a:lnTo>
                  <a:lnTo>
                    <a:pt x="1195680" y="1195786"/>
                  </a:lnTo>
                  <a:lnTo>
                    <a:pt x="1251982" y="1195786"/>
                  </a:lnTo>
                  <a:lnTo>
                    <a:pt x="1251982" y="653184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62067" y="8856314"/>
              <a:ext cx="1252220" cy="1256665"/>
            </a:xfrm>
            <a:custGeom>
              <a:avLst/>
              <a:gdLst/>
              <a:ahLst/>
              <a:cxnLst/>
              <a:rect l="l" t="t" r="r" b="b"/>
              <a:pathLst>
                <a:path w="1252219" h="1256665">
                  <a:moveTo>
                    <a:pt x="1251982" y="0"/>
                  </a:moveTo>
                  <a:lnTo>
                    <a:pt x="0" y="0"/>
                  </a:lnTo>
                  <a:lnTo>
                    <a:pt x="0" y="1256453"/>
                  </a:lnTo>
                  <a:lnTo>
                    <a:pt x="629478" y="656692"/>
                  </a:lnTo>
                  <a:lnTo>
                    <a:pt x="1251982" y="1256453"/>
                  </a:lnTo>
                  <a:lnTo>
                    <a:pt x="125198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67377" y="8522111"/>
              <a:ext cx="589280" cy="589915"/>
            </a:xfrm>
            <a:custGeom>
              <a:avLst/>
              <a:gdLst/>
              <a:ahLst/>
              <a:cxnLst/>
              <a:rect l="l" t="t" r="r" b="b"/>
              <a:pathLst>
                <a:path w="589279" h="589915">
                  <a:moveTo>
                    <a:pt x="294640" y="0"/>
                  </a:moveTo>
                  <a:lnTo>
                    <a:pt x="0" y="294650"/>
                  </a:lnTo>
                  <a:lnTo>
                    <a:pt x="294640" y="589301"/>
                  </a:lnTo>
                  <a:lnTo>
                    <a:pt x="589280" y="294650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42209" y="3897"/>
              <a:ext cx="2422525" cy="2423160"/>
            </a:xfrm>
            <a:custGeom>
              <a:avLst/>
              <a:gdLst/>
              <a:ahLst/>
              <a:cxnLst/>
              <a:rect l="l" t="t" r="r" b="b"/>
              <a:pathLst>
                <a:path w="2422525" h="2423160">
                  <a:moveTo>
                    <a:pt x="0" y="0"/>
                  </a:moveTo>
                  <a:lnTo>
                    <a:pt x="0" y="2422889"/>
                  </a:lnTo>
                  <a:lnTo>
                    <a:pt x="2422376" y="2422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54009" y="3895"/>
              <a:ext cx="1210945" cy="1210310"/>
            </a:xfrm>
            <a:custGeom>
              <a:avLst/>
              <a:gdLst/>
              <a:ahLst/>
              <a:cxnLst/>
              <a:rect l="l" t="t" r="r" b="b"/>
              <a:pathLst>
                <a:path w="1210944" h="1210310">
                  <a:moveTo>
                    <a:pt x="1210570" y="0"/>
                  </a:moveTo>
                  <a:lnTo>
                    <a:pt x="0" y="0"/>
                  </a:lnTo>
                  <a:lnTo>
                    <a:pt x="0" y="1209973"/>
                  </a:lnTo>
                  <a:lnTo>
                    <a:pt x="1210570" y="1209973"/>
                  </a:lnTo>
                  <a:lnTo>
                    <a:pt x="1210570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699361" y="1073181"/>
            <a:ext cx="934085" cy="136525"/>
          </a:xfrm>
          <a:custGeom>
            <a:avLst/>
            <a:gdLst/>
            <a:ahLst/>
            <a:cxnLst/>
            <a:rect l="l" t="t" r="r" b="b"/>
            <a:pathLst>
              <a:path w="934085" h="136525">
                <a:moveTo>
                  <a:pt x="113093" y="80327"/>
                </a:moveTo>
                <a:lnTo>
                  <a:pt x="108762" y="58470"/>
                </a:lnTo>
                <a:lnTo>
                  <a:pt x="98755" y="43510"/>
                </a:lnTo>
                <a:lnTo>
                  <a:pt x="96837" y="40640"/>
                </a:lnTo>
                <a:lnTo>
                  <a:pt x="93230" y="38227"/>
                </a:lnTo>
                <a:lnTo>
                  <a:pt x="93230" y="79895"/>
                </a:lnTo>
                <a:lnTo>
                  <a:pt x="90474" y="94094"/>
                </a:lnTo>
                <a:lnTo>
                  <a:pt x="82816" y="105816"/>
                </a:lnTo>
                <a:lnTo>
                  <a:pt x="71145" y="113792"/>
                </a:lnTo>
                <a:lnTo>
                  <a:pt x="56400" y="116725"/>
                </a:lnTo>
                <a:lnTo>
                  <a:pt x="41948" y="113830"/>
                </a:lnTo>
                <a:lnTo>
                  <a:pt x="30365" y="105918"/>
                </a:lnTo>
                <a:lnTo>
                  <a:pt x="22656" y="94208"/>
                </a:lnTo>
                <a:lnTo>
                  <a:pt x="19862" y="79895"/>
                </a:lnTo>
                <a:lnTo>
                  <a:pt x="22644" y="65773"/>
                </a:lnTo>
                <a:lnTo>
                  <a:pt x="30314" y="54203"/>
                </a:lnTo>
                <a:lnTo>
                  <a:pt x="41948" y="46380"/>
                </a:lnTo>
                <a:lnTo>
                  <a:pt x="56553" y="43510"/>
                </a:lnTo>
                <a:lnTo>
                  <a:pt x="71145" y="46380"/>
                </a:lnTo>
                <a:lnTo>
                  <a:pt x="82778" y="54203"/>
                </a:lnTo>
                <a:lnTo>
                  <a:pt x="90462" y="65773"/>
                </a:lnTo>
                <a:lnTo>
                  <a:pt x="93230" y="79895"/>
                </a:lnTo>
                <a:lnTo>
                  <a:pt x="93230" y="38227"/>
                </a:lnTo>
                <a:lnTo>
                  <a:pt x="78905" y="28625"/>
                </a:lnTo>
                <a:lnTo>
                  <a:pt x="56553" y="24218"/>
                </a:lnTo>
                <a:lnTo>
                  <a:pt x="34201" y="28625"/>
                </a:lnTo>
                <a:lnTo>
                  <a:pt x="16256" y="40640"/>
                </a:lnTo>
                <a:lnTo>
                  <a:pt x="4330" y="58470"/>
                </a:lnTo>
                <a:lnTo>
                  <a:pt x="0" y="80327"/>
                </a:lnTo>
                <a:lnTo>
                  <a:pt x="4356" y="102120"/>
                </a:lnTo>
                <a:lnTo>
                  <a:pt x="16319" y="119799"/>
                </a:lnTo>
                <a:lnTo>
                  <a:pt x="34251" y="131673"/>
                </a:lnTo>
                <a:lnTo>
                  <a:pt x="56553" y="136004"/>
                </a:lnTo>
                <a:lnTo>
                  <a:pt x="78841" y="131673"/>
                </a:lnTo>
                <a:lnTo>
                  <a:pt x="96786" y="119799"/>
                </a:lnTo>
                <a:lnTo>
                  <a:pt x="98869" y="116725"/>
                </a:lnTo>
                <a:lnTo>
                  <a:pt x="108750" y="102120"/>
                </a:lnTo>
                <a:lnTo>
                  <a:pt x="113093" y="80327"/>
                </a:lnTo>
                <a:close/>
              </a:path>
              <a:path w="934085" h="136525">
                <a:moveTo>
                  <a:pt x="203492" y="100495"/>
                </a:moveTo>
                <a:lnTo>
                  <a:pt x="183616" y="70866"/>
                </a:lnTo>
                <a:lnTo>
                  <a:pt x="183616" y="95415"/>
                </a:lnTo>
                <a:lnTo>
                  <a:pt x="183616" y="107302"/>
                </a:lnTo>
                <a:lnTo>
                  <a:pt x="178993" y="114109"/>
                </a:lnTo>
                <a:lnTo>
                  <a:pt x="150863" y="114109"/>
                </a:lnTo>
                <a:lnTo>
                  <a:pt x="150863" y="86702"/>
                </a:lnTo>
                <a:lnTo>
                  <a:pt x="180594" y="86702"/>
                </a:lnTo>
                <a:lnTo>
                  <a:pt x="183616" y="95415"/>
                </a:lnTo>
                <a:lnTo>
                  <a:pt x="183616" y="70866"/>
                </a:lnTo>
                <a:lnTo>
                  <a:pt x="167982" y="67424"/>
                </a:lnTo>
                <a:lnTo>
                  <a:pt x="150863" y="67424"/>
                </a:lnTo>
                <a:lnTo>
                  <a:pt x="150863" y="45389"/>
                </a:lnTo>
                <a:lnTo>
                  <a:pt x="193636" y="45389"/>
                </a:lnTo>
                <a:lnTo>
                  <a:pt x="193636" y="26098"/>
                </a:lnTo>
                <a:lnTo>
                  <a:pt x="131000" y="26098"/>
                </a:lnTo>
                <a:lnTo>
                  <a:pt x="131000" y="133400"/>
                </a:lnTo>
                <a:lnTo>
                  <a:pt x="167982" y="133400"/>
                </a:lnTo>
                <a:lnTo>
                  <a:pt x="182397" y="131013"/>
                </a:lnTo>
                <a:lnTo>
                  <a:pt x="193624" y="124282"/>
                </a:lnTo>
                <a:lnTo>
                  <a:pt x="200748" y="114109"/>
                </a:lnTo>
                <a:lnTo>
                  <a:pt x="200901" y="113880"/>
                </a:lnTo>
                <a:lnTo>
                  <a:pt x="203492" y="100495"/>
                </a:lnTo>
                <a:close/>
              </a:path>
              <a:path w="934085" h="136525">
                <a:moveTo>
                  <a:pt x="315201" y="133400"/>
                </a:moveTo>
                <a:lnTo>
                  <a:pt x="272707" y="26098"/>
                </a:lnTo>
                <a:lnTo>
                  <a:pt x="255308" y="26098"/>
                </a:lnTo>
                <a:lnTo>
                  <a:pt x="212826" y="133400"/>
                </a:lnTo>
                <a:lnTo>
                  <a:pt x="234721" y="133400"/>
                </a:lnTo>
                <a:lnTo>
                  <a:pt x="264007" y="53657"/>
                </a:lnTo>
                <a:lnTo>
                  <a:pt x="293293" y="133400"/>
                </a:lnTo>
                <a:lnTo>
                  <a:pt x="315201" y="133400"/>
                </a:lnTo>
                <a:close/>
              </a:path>
              <a:path w="934085" h="136525">
                <a:moveTo>
                  <a:pt x="426173" y="133400"/>
                </a:moveTo>
                <a:lnTo>
                  <a:pt x="414655" y="105702"/>
                </a:lnTo>
                <a:lnTo>
                  <a:pt x="406628" y="86423"/>
                </a:lnTo>
                <a:lnTo>
                  <a:pt x="393585" y="55105"/>
                </a:lnTo>
                <a:lnTo>
                  <a:pt x="385724" y="36220"/>
                </a:lnTo>
                <a:lnTo>
                  <a:pt x="385724" y="86423"/>
                </a:lnTo>
                <a:lnTo>
                  <a:pt x="361365" y="86423"/>
                </a:lnTo>
                <a:lnTo>
                  <a:pt x="373532" y="55105"/>
                </a:lnTo>
                <a:lnTo>
                  <a:pt x="385724" y="86423"/>
                </a:lnTo>
                <a:lnTo>
                  <a:pt x="385724" y="36220"/>
                </a:lnTo>
                <a:lnTo>
                  <a:pt x="381508" y="26085"/>
                </a:lnTo>
                <a:lnTo>
                  <a:pt x="365556" y="26085"/>
                </a:lnTo>
                <a:lnTo>
                  <a:pt x="320903" y="133400"/>
                </a:lnTo>
                <a:lnTo>
                  <a:pt x="342798" y="133400"/>
                </a:lnTo>
                <a:lnTo>
                  <a:pt x="353822" y="105702"/>
                </a:lnTo>
                <a:lnTo>
                  <a:pt x="393255" y="105702"/>
                </a:lnTo>
                <a:lnTo>
                  <a:pt x="404266" y="133400"/>
                </a:lnTo>
                <a:lnTo>
                  <a:pt x="426173" y="133400"/>
                </a:lnTo>
                <a:close/>
              </a:path>
              <a:path w="934085" h="136525">
                <a:moveTo>
                  <a:pt x="537578" y="56845"/>
                </a:moveTo>
                <a:lnTo>
                  <a:pt x="529145" y="43053"/>
                </a:lnTo>
                <a:lnTo>
                  <a:pt x="517664" y="32804"/>
                </a:lnTo>
                <a:lnTo>
                  <a:pt x="503720" y="26416"/>
                </a:lnTo>
                <a:lnTo>
                  <a:pt x="487857" y="24218"/>
                </a:lnTo>
                <a:lnTo>
                  <a:pt x="463054" y="29527"/>
                </a:lnTo>
                <a:lnTo>
                  <a:pt x="445541" y="43002"/>
                </a:lnTo>
                <a:lnTo>
                  <a:pt x="435152" y="60972"/>
                </a:lnTo>
                <a:lnTo>
                  <a:pt x="431736" y="79756"/>
                </a:lnTo>
                <a:lnTo>
                  <a:pt x="435178" y="98933"/>
                </a:lnTo>
                <a:lnTo>
                  <a:pt x="445566" y="117119"/>
                </a:lnTo>
                <a:lnTo>
                  <a:pt x="462991" y="130683"/>
                </a:lnTo>
                <a:lnTo>
                  <a:pt x="487565" y="136017"/>
                </a:lnTo>
                <a:lnTo>
                  <a:pt x="503885" y="133705"/>
                </a:lnTo>
                <a:lnTo>
                  <a:pt x="537006" y="104254"/>
                </a:lnTo>
                <a:lnTo>
                  <a:pt x="508457" y="109880"/>
                </a:lnTo>
                <a:lnTo>
                  <a:pt x="502132" y="113753"/>
                </a:lnTo>
                <a:lnTo>
                  <a:pt x="495261" y="116001"/>
                </a:lnTo>
                <a:lnTo>
                  <a:pt x="488124" y="116725"/>
                </a:lnTo>
                <a:lnTo>
                  <a:pt x="473735" y="113779"/>
                </a:lnTo>
                <a:lnTo>
                  <a:pt x="462153" y="105791"/>
                </a:lnTo>
                <a:lnTo>
                  <a:pt x="454418" y="94030"/>
                </a:lnTo>
                <a:lnTo>
                  <a:pt x="451599" y="79756"/>
                </a:lnTo>
                <a:lnTo>
                  <a:pt x="454266" y="66141"/>
                </a:lnTo>
                <a:lnTo>
                  <a:pt x="461746" y="54559"/>
                </a:lnTo>
                <a:lnTo>
                  <a:pt x="473252" y="46520"/>
                </a:lnTo>
                <a:lnTo>
                  <a:pt x="487984" y="43510"/>
                </a:lnTo>
                <a:lnTo>
                  <a:pt x="496836" y="44640"/>
                </a:lnTo>
                <a:lnTo>
                  <a:pt x="504253" y="47625"/>
                </a:lnTo>
                <a:lnTo>
                  <a:pt x="510286" y="51879"/>
                </a:lnTo>
                <a:lnTo>
                  <a:pt x="514959" y="56845"/>
                </a:lnTo>
                <a:lnTo>
                  <a:pt x="537578" y="56845"/>
                </a:lnTo>
                <a:close/>
              </a:path>
              <a:path w="934085" h="136525">
                <a:moveTo>
                  <a:pt x="604494" y="26339"/>
                </a:moveTo>
                <a:lnTo>
                  <a:pt x="544918" y="26339"/>
                </a:lnTo>
                <a:lnTo>
                  <a:pt x="544918" y="45389"/>
                </a:lnTo>
                <a:lnTo>
                  <a:pt x="564781" y="45389"/>
                </a:lnTo>
                <a:lnTo>
                  <a:pt x="564781" y="133019"/>
                </a:lnTo>
                <a:lnTo>
                  <a:pt x="584644" y="133019"/>
                </a:lnTo>
                <a:lnTo>
                  <a:pt x="584644" y="45389"/>
                </a:lnTo>
                <a:lnTo>
                  <a:pt x="604494" y="45389"/>
                </a:lnTo>
                <a:lnTo>
                  <a:pt x="604494" y="26339"/>
                </a:lnTo>
                <a:close/>
              </a:path>
              <a:path w="934085" h="136525">
                <a:moveTo>
                  <a:pt x="697484" y="26098"/>
                </a:moveTo>
                <a:lnTo>
                  <a:pt x="677621" y="26098"/>
                </a:lnTo>
                <a:lnTo>
                  <a:pt x="677621" y="69278"/>
                </a:lnTo>
                <a:lnTo>
                  <a:pt x="638454" y="69278"/>
                </a:lnTo>
                <a:lnTo>
                  <a:pt x="638454" y="26098"/>
                </a:lnTo>
                <a:lnTo>
                  <a:pt x="618591" y="26098"/>
                </a:lnTo>
                <a:lnTo>
                  <a:pt x="618591" y="69278"/>
                </a:lnTo>
                <a:lnTo>
                  <a:pt x="618591" y="88328"/>
                </a:lnTo>
                <a:lnTo>
                  <a:pt x="618591" y="132778"/>
                </a:lnTo>
                <a:lnTo>
                  <a:pt x="638454" y="132778"/>
                </a:lnTo>
                <a:lnTo>
                  <a:pt x="638454" y="88328"/>
                </a:lnTo>
                <a:lnTo>
                  <a:pt x="677621" y="88328"/>
                </a:lnTo>
                <a:lnTo>
                  <a:pt x="677621" y="132778"/>
                </a:lnTo>
                <a:lnTo>
                  <a:pt x="697484" y="132778"/>
                </a:lnTo>
                <a:lnTo>
                  <a:pt x="697484" y="88328"/>
                </a:lnTo>
                <a:lnTo>
                  <a:pt x="697484" y="69278"/>
                </a:lnTo>
                <a:lnTo>
                  <a:pt x="697484" y="26098"/>
                </a:lnTo>
                <a:close/>
              </a:path>
              <a:path w="934085" h="136525">
                <a:moveTo>
                  <a:pt x="828459" y="80327"/>
                </a:moveTo>
                <a:lnTo>
                  <a:pt x="824128" y="58470"/>
                </a:lnTo>
                <a:lnTo>
                  <a:pt x="814120" y="43510"/>
                </a:lnTo>
                <a:lnTo>
                  <a:pt x="812203" y="40640"/>
                </a:lnTo>
                <a:lnTo>
                  <a:pt x="808596" y="38227"/>
                </a:lnTo>
                <a:lnTo>
                  <a:pt x="808596" y="79895"/>
                </a:lnTo>
                <a:lnTo>
                  <a:pt x="805840" y="94094"/>
                </a:lnTo>
                <a:lnTo>
                  <a:pt x="798182" y="105816"/>
                </a:lnTo>
                <a:lnTo>
                  <a:pt x="786511" y="113792"/>
                </a:lnTo>
                <a:lnTo>
                  <a:pt x="771766" y="116725"/>
                </a:lnTo>
                <a:lnTo>
                  <a:pt x="757301" y="113830"/>
                </a:lnTo>
                <a:lnTo>
                  <a:pt x="745718" y="105918"/>
                </a:lnTo>
                <a:lnTo>
                  <a:pt x="738022" y="94208"/>
                </a:lnTo>
                <a:lnTo>
                  <a:pt x="735228" y="79895"/>
                </a:lnTo>
                <a:lnTo>
                  <a:pt x="738009" y="65773"/>
                </a:lnTo>
                <a:lnTo>
                  <a:pt x="745680" y="54203"/>
                </a:lnTo>
                <a:lnTo>
                  <a:pt x="757313" y="46380"/>
                </a:lnTo>
                <a:lnTo>
                  <a:pt x="771918" y="43510"/>
                </a:lnTo>
                <a:lnTo>
                  <a:pt x="786511" y="46380"/>
                </a:lnTo>
                <a:lnTo>
                  <a:pt x="798131" y="54203"/>
                </a:lnTo>
                <a:lnTo>
                  <a:pt x="805815" y="65773"/>
                </a:lnTo>
                <a:lnTo>
                  <a:pt x="808596" y="79895"/>
                </a:lnTo>
                <a:lnTo>
                  <a:pt x="808596" y="38227"/>
                </a:lnTo>
                <a:lnTo>
                  <a:pt x="794270" y="28625"/>
                </a:lnTo>
                <a:lnTo>
                  <a:pt x="771918" y="24218"/>
                </a:lnTo>
                <a:lnTo>
                  <a:pt x="749566" y="28625"/>
                </a:lnTo>
                <a:lnTo>
                  <a:pt x="731621" y="40640"/>
                </a:lnTo>
                <a:lnTo>
                  <a:pt x="719696" y="58470"/>
                </a:lnTo>
                <a:lnTo>
                  <a:pt x="715365" y="80327"/>
                </a:lnTo>
                <a:lnTo>
                  <a:pt x="719721" y="102120"/>
                </a:lnTo>
                <a:lnTo>
                  <a:pt x="731672" y="119799"/>
                </a:lnTo>
                <a:lnTo>
                  <a:pt x="749617" y="131673"/>
                </a:lnTo>
                <a:lnTo>
                  <a:pt x="771918" y="136004"/>
                </a:lnTo>
                <a:lnTo>
                  <a:pt x="794207" y="131673"/>
                </a:lnTo>
                <a:lnTo>
                  <a:pt x="812152" y="119799"/>
                </a:lnTo>
                <a:lnTo>
                  <a:pt x="814235" y="116725"/>
                </a:lnTo>
                <a:lnTo>
                  <a:pt x="824115" y="102120"/>
                </a:lnTo>
                <a:lnTo>
                  <a:pt x="828459" y="80327"/>
                </a:lnTo>
                <a:close/>
              </a:path>
              <a:path w="934085" h="136525">
                <a:moveTo>
                  <a:pt x="916266" y="0"/>
                </a:moveTo>
                <a:lnTo>
                  <a:pt x="899591" y="0"/>
                </a:lnTo>
                <a:lnTo>
                  <a:pt x="898867" y="5080"/>
                </a:lnTo>
                <a:lnTo>
                  <a:pt x="894511" y="7251"/>
                </a:lnTo>
                <a:lnTo>
                  <a:pt x="885812" y="7251"/>
                </a:lnTo>
                <a:lnTo>
                  <a:pt x="881468" y="5080"/>
                </a:lnTo>
                <a:lnTo>
                  <a:pt x="880745" y="0"/>
                </a:lnTo>
                <a:lnTo>
                  <a:pt x="864057" y="0"/>
                </a:lnTo>
                <a:lnTo>
                  <a:pt x="866902" y="8064"/>
                </a:lnTo>
                <a:lnTo>
                  <a:pt x="872388" y="14490"/>
                </a:lnTo>
                <a:lnTo>
                  <a:pt x="880237" y="18745"/>
                </a:lnTo>
                <a:lnTo>
                  <a:pt x="890168" y="20294"/>
                </a:lnTo>
                <a:lnTo>
                  <a:pt x="900099" y="18745"/>
                </a:lnTo>
                <a:lnTo>
                  <a:pt x="907948" y="14490"/>
                </a:lnTo>
                <a:lnTo>
                  <a:pt x="913434" y="8064"/>
                </a:lnTo>
                <a:lnTo>
                  <a:pt x="913714" y="7251"/>
                </a:lnTo>
                <a:lnTo>
                  <a:pt x="916266" y="0"/>
                </a:lnTo>
                <a:close/>
              </a:path>
              <a:path w="934085" h="136525">
                <a:moveTo>
                  <a:pt x="933958" y="26098"/>
                </a:moveTo>
                <a:lnTo>
                  <a:pt x="914095" y="26098"/>
                </a:lnTo>
                <a:lnTo>
                  <a:pt x="866241" y="101498"/>
                </a:lnTo>
                <a:lnTo>
                  <a:pt x="866241" y="26098"/>
                </a:lnTo>
                <a:lnTo>
                  <a:pt x="846378" y="26098"/>
                </a:lnTo>
                <a:lnTo>
                  <a:pt x="846378" y="133400"/>
                </a:lnTo>
                <a:lnTo>
                  <a:pt x="866241" y="133400"/>
                </a:lnTo>
                <a:lnTo>
                  <a:pt x="886485" y="101498"/>
                </a:lnTo>
                <a:lnTo>
                  <a:pt x="914095" y="58000"/>
                </a:lnTo>
                <a:lnTo>
                  <a:pt x="914095" y="133400"/>
                </a:lnTo>
                <a:lnTo>
                  <a:pt x="933958" y="133400"/>
                </a:lnTo>
                <a:lnTo>
                  <a:pt x="933958" y="58000"/>
                </a:lnTo>
                <a:lnTo>
                  <a:pt x="933958" y="26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694158" y="1099270"/>
            <a:ext cx="419734" cy="127635"/>
            <a:chOff x="2694158" y="1099270"/>
            <a:chExt cx="419734" cy="127635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4158" y="1099270"/>
              <a:ext cx="162756" cy="1273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404" y="1099270"/>
              <a:ext cx="235276" cy="107308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3167545" y="1097400"/>
            <a:ext cx="710565" cy="111125"/>
          </a:xfrm>
          <a:custGeom>
            <a:avLst/>
            <a:gdLst/>
            <a:ahLst/>
            <a:cxnLst/>
            <a:rect l="l" t="t" r="r" b="b"/>
            <a:pathLst>
              <a:path w="710564" h="111125">
                <a:moveTo>
                  <a:pt x="68440" y="35369"/>
                </a:moveTo>
                <a:lnTo>
                  <a:pt x="48577" y="5334"/>
                </a:lnTo>
                <a:lnTo>
                  <a:pt x="48577" y="22034"/>
                </a:lnTo>
                <a:lnTo>
                  <a:pt x="48577" y="48437"/>
                </a:lnTo>
                <a:lnTo>
                  <a:pt x="36830" y="49288"/>
                </a:lnTo>
                <a:lnTo>
                  <a:pt x="19862" y="49288"/>
                </a:lnTo>
                <a:lnTo>
                  <a:pt x="19862" y="21170"/>
                </a:lnTo>
                <a:lnTo>
                  <a:pt x="36830" y="21170"/>
                </a:lnTo>
                <a:lnTo>
                  <a:pt x="48577" y="22034"/>
                </a:lnTo>
                <a:lnTo>
                  <a:pt x="48577" y="5334"/>
                </a:lnTo>
                <a:lnTo>
                  <a:pt x="30010" y="1879"/>
                </a:lnTo>
                <a:lnTo>
                  <a:pt x="0" y="1879"/>
                </a:lnTo>
                <a:lnTo>
                  <a:pt x="0" y="109181"/>
                </a:lnTo>
                <a:lnTo>
                  <a:pt x="19862" y="109181"/>
                </a:lnTo>
                <a:lnTo>
                  <a:pt x="19862" y="68580"/>
                </a:lnTo>
                <a:lnTo>
                  <a:pt x="30010" y="68580"/>
                </a:lnTo>
                <a:lnTo>
                  <a:pt x="49161" y="65290"/>
                </a:lnTo>
                <a:lnTo>
                  <a:pt x="60909" y="57035"/>
                </a:lnTo>
                <a:lnTo>
                  <a:pt x="65151" y="49288"/>
                </a:lnTo>
                <a:lnTo>
                  <a:pt x="66814" y="46253"/>
                </a:lnTo>
                <a:lnTo>
                  <a:pt x="68440" y="35369"/>
                </a:lnTo>
                <a:close/>
              </a:path>
              <a:path w="710564" h="111125">
                <a:moveTo>
                  <a:pt x="169405" y="109181"/>
                </a:moveTo>
                <a:lnTo>
                  <a:pt x="157873" y="81483"/>
                </a:lnTo>
                <a:lnTo>
                  <a:pt x="149847" y="62204"/>
                </a:lnTo>
                <a:lnTo>
                  <a:pt x="136817" y="30886"/>
                </a:lnTo>
                <a:lnTo>
                  <a:pt x="128943" y="11988"/>
                </a:lnTo>
                <a:lnTo>
                  <a:pt x="128943" y="62204"/>
                </a:lnTo>
                <a:lnTo>
                  <a:pt x="104584" y="62204"/>
                </a:lnTo>
                <a:lnTo>
                  <a:pt x="116751" y="30886"/>
                </a:lnTo>
                <a:lnTo>
                  <a:pt x="128943" y="62204"/>
                </a:lnTo>
                <a:lnTo>
                  <a:pt x="128943" y="11988"/>
                </a:lnTo>
                <a:lnTo>
                  <a:pt x="124726" y="1866"/>
                </a:lnTo>
                <a:lnTo>
                  <a:pt x="108788" y="1866"/>
                </a:lnTo>
                <a:lnTo>
                  <a:pt x="64122" y="109181"/>
                </a:lnTo>
                <a:lnTo>
                  <a:pt x="86017" y="109181"/>
                </a:lnTo>
                <a:lnTo>
                  <a:pt x="97053" y="81483"/>
                </a:lnTo>
                <a:lnTo>
                  <a:pt x="136486" y="81483"/>
                </a:lnTo>
                <a:lnTo>
                  <a:pt x="147510" y="109181"/>
                </a:lnTo>
                <a:lnTo>
                  <a:pt x="169405" y="109181"/>
                </a:lnTo>
                <a:close/>
              </a:path>
              <a:path w="710564" h="111125">
                <a:moveTo>
                  <a:pt x="250939" y="79159"/>
                </a:moveTo>
                <a:lnTo>
                  <a:pt x="249377" y="68961"/>
                </a:lnTo>
                <a:lnTo>
                  <a:pt x="245211" y="61188"/>
                </a:lnTo>
                <a:lnTo>
                  <a:pt x="239191" y="55791"/>
                </a:lnTo>
                <a:lnTo>
                  <a:pt x="232092" y="52768"/>
                </a:lnTo>
                <a:lnTo>
                  <a:pt x="238226" y="48933"/>
                </a:lnTo>
                <a:lnTo>
                  <a:pt x="243090" y="43649"/>
                </a:lnTo>
                <a:lnTo>
                  <a:pt x="246303" y="37096"/>
                </a:lnTo>
                <a:lnTo>
                  <a:pt x="247459" y="29438"/>
                </a:lnTo>
                <a:lnTo>
                  <a:pt x="245033" y="17259"/>
                </a:lnTo>
                <a:lnTo>
                  <a:pt x="238302" y="7975"/>
                </a:lnTo>
                <a:lnTo>
                  <a:pt x="228066" y="2070"/>
                </a:lnTo>
                <a:lnTo>
                  <a:pt x="215125" y="0"/>
                </a:lnTo>
                <a:lnTo>
                  <a:pt x="200596" y="2349"/>
                </a:lnTo>
                <a:lnTo>
                  <a:pt x="190258" y="8763"/>
                </a:lnTo>
                <a:lnTo>
                  <a:pt x="184048" y="18224"/>
                </a:lnTo>
                <a:lnTo>
                  <a:pt x="181927" y="29718"/>
                </a:lnTo>
                <a:lnTo>
                  <a:pt x="201790" y="29718"/>
                </a:lnTo>
                <a:lnTo>
                  <a:pt x="202222" y="23050"/>
                </a:lnTo>
                <a:lnTo>
                  <a:pt x="207721" y="19291"/>
                </a:lnTo>
                <a:lnTo>
                  <a:pt x="222808" y="19291"/>
                </a:lnTo>
                <a:lnTo>
                  <a:pt x="227584" y="23914"/>
                </a:lnTo>
                <a:lnTo>
                  <a:pt x="227584" y="39573"/>
                </a:lnTo>
                <a:lnTo>
                  <a:pt x="222808" y="44081"/>
                </a:lnTo>
                <a:lnTo>
                  <a:pt x="205981" y="44081"/>
                </a:lnTo>
                <a:lnTo>
                  <a:pt x="205981" y="63347"/>
                </a:lnTo>
                <a:lnTo>
                  <a:pt x="226860" y="63347"/>
                </a:lnTo>
                <a:lnTo>
                  <a:pt x="231076" y="70612"/>
                </a:lnTo>
                <a:lnTo>
                  <a:pt x="231076" y="84823"/>
                </a:lnTo>
                <a:lnTo>
                  <a:pt x="226720" y="91490"/>
                </a:lnTo>
                <a:lnTo>
                  <a:pt x="201206" y="91490"/>
                </a:lnTo>
                <a:lnTo>
                  <a:pt x="198310" y="81788"/>
                </a:lnTo>
                <a:lnTo>
                  <a:pt x="198310" y="76123"/>
                </a:lnTo>
                <a:lnTo>
                  <a:pt x="178447" y="76123"/>
                </a:lnTo>
                <a:lnTo>
                  <a:pt x="180505" y="90779"/>
                </a:lnTo>
                <a:lnTo>
                  <a:pt x="187998" y="101663"/>
                </a:lnTo>
                <a:lnTo>
                  <a:pt x="199593" y="108445"/>
                </a:lnTo>
                <a:lnTo>
                  <a:pt x="213969" y="110782"/>
                </a:lnTo>
                <a:lnTo>
                  <a:pt x="228917" y="108610"/>
                </a:lnTo>
                <a:lnTo>
                  <a:pt x="240601" y="102362"/>
                </a:lnTo>
                <a:lnTo>
                  <a:pt x="248221" y="92430"/>
                </a:lnTo>
                <a:lnTo>
                  <a:pt x="250939" y="79159"/>
                </a:lnTo>
                <a:close/>
              </a:path>
              <a:path w="710564" h="111125">
                <a:moveTo>
                  <a:pt x="338429" y="76555"/>
                </a:moveTo>
                <a:lnTo>
                  <a:pt x="320154" y="50584"/>
                </a:lnTo>
                <a:lnTo>
                  <a:pt x="323062" y="49009"/>
                </a:lnTo>
                <a:lnTo>
                  <a:pt x="331901" y="43484"/>
                </a:lnTo>
                <a:lnTo>
                  <a:pt x="331901" y="43205"/>
                </a:lnTo>
                <a:lnTo>
                  <a:pt x="331901" y="30149"/>
                </a:lnTo>
                <a:lnTo>
                  <a:pt x="329209" y="21170"/>
                </a:lnTo>
                <a:lnTo>
                  <a:pt x="327025" y="13868"/>
                </a:lnTo>
                <a:lnTo>
                  <a:pt x="318566" y="7556"/>
                </a:lnTo>
                <a:lnTo>
                  <a:pt x="318566" y="72351"/>
                </a:lnTo>
                <a:lnTo>
                  <a:pt x="318566" y="89750"/>
                </a:lnTo>
                <a:lnTo>
                  <a:pt x="303923" y="89890"/>
                </a:lnTo>
                <a:lnTo>
                  <a:pt x="288696" y="89890"/>
                </a:lnTo>
                <a:lnTo>
                  <a:pt x="288696" y="62484"/>
                </a:lnTo>
                <a:lnTo>
                  <a:pt x="317106" y="62484"/>
                </a:lnTo>
                <a:lnTo>
                  <a:pt x="318566" y="72351"/>
                </a:lnTo>
                <a:lnTo>
                  <a:pt x="318566" y="7556"/>
                </a:lnTo>
                <a:lnTo>
                  <a:pt x="315772" y="5461"/>
                </a:lnTo>
                <a:lnTo>
                  <a:pt x="312039" y="4533"/>
                </a:lnTo>
                <a:lnTo>
                  <a:pt x="312039" y="21742"/>
                </a:lnTo>
                <a:lnTo>
                  <a:pt x="312039" y="34937"/>
                </a:lnTo>
                <a:lnTo>
                  <a:pt x="311023" y="43205"/>
                </a:lnTo>
                <a:lnTo>
                  <a:pt x="288696" y="43205"/>
                </a:lnTo>
                <a:lnTo>
                  <a:pt x="288696" y="21170"/>
                </a:lnTo>
                <a:lnTo>
                  <a:pt x="302310" y="21170"/>
                </a:lnTo>
                <a:lnTo>
                  <a:pt x="312039" y="21742"/>
                </a:lnTo>
                <a:lnTo>
                  <a:pt x="312039" y="4533"/>
                </a:lnTo>
                <a:lnTo>
                  <a:pt x="303276" y="2336"/>
                </a:lnTo>
                <a:lnTo>
                  <a:pt x="294640" y="1879"/>
                </a:lnTo>
                <a:lnTo>
                  <a:pt x="268820" y="1879"/>
                </a:lnTo>
                <a:lnTo>
                  <a:pt x="268820" y="109181"/>
                </a:lnTo>
                <a:lnTo>
                  <a:pt x="295656" y="109181"/>
                </a:lnTo>
                <a:lnTo>
                  <a:pt x="316839" y="106260"/>
                </a:lnTo>
                <a:lnTo>
                  <a:pt x="329933" y="98679"/>
                </a:lnTo>
                <a:lnTo>
                  <a:pt x="335508" y="89890"/>
                </a:lnTo>
                <a:lnTo>
                  <a:pt x="336575" y="88201"/>
                </a:lnTo>
                <a:lnTo>
                  <a:pt x="338429" y="76555"/>
                </a:lnTo>
                <a:close/>
              </a:path>
              <a:path w="710564" h="111125">
                <a:moveTo>
                  <a:pt x="444182" y="1879"/>
                </a:moveTo>
                <a:lnTo>
                  <a:pt x="424319" y="1879"/>
                </a:lnTo>
                <a:lnTo>
                  <a:pt x="376466" y="77279"/>
                </a:lnTo>
                <a:lnTo>
                  <a:pt x="376466" y="1879"/>
                </a:lnTo>
                <a:lnTo>
                  <a:pt x="356590" y="1879"/>
                </a:lnTo>
                <a:lnTo>
                  <a:pt x="356590" y="109181"/>
                </a:lnTo>
                <a:lnTo>
                  <a:pt x="376466" y="109181"/>
                </a:lnTo>
                <a:lnTo>
                  <a:pt x="424319" y="33782"/>
                </a:lnTo>
                <a:lnTo>
                  <a:pt x="424319" y="109181"/>
                </a:lnTo>
                <a:lnTo>
                  <a:pt x="444182" y="109181"/>
                </a:lnTo>
                <a:lnTo>
                  <a:pt x="444182" y="1879"/>
                </a:lnTo>
                <a:close/>
              </a:path>
              <a:path w="710564" h="111125">
                <a:moveTo>
                  <a:pt x="518033" y="2120"/>
                </a:moveTo>
                <a:lnTo>
                  <a:pt x="458444" y="2120"/>
                </a:lnTo>
                <a:lnTo>
                  <a:pt x="458444" y="21170"/>
                </a:lnTo>
                <a:lnTo>
                  <a:pt x="478307" y="21170"/>
                </a:lnTo>
                <a:lnTo>
                  <a:pt x="478307" y="108800"/>
                </a:lnTo>
                <a:lnTo>
                  <a:pt x="498170" y="108800"/>
                </a:lnTo>
                <a:lnTo>
                  <a:pt x="498170" y="21170"/>
                </a:lnTo>
                <a:lnTo>
                  <a:pt x="518033" y="21170"/>
                </a:lnTo>
                <a:lnTo>
                  <a:pt x="518033" y="2120"/>
                </a:lnTo>
                <a:close/>
              </a:path>
              <a:path w="710564" h="111125">
                <a:moveTo>
                  <a:pt x="619721" y="1879"/>
                </a:moveTo>
                <a:lnTo>
                  <a:pt x="599859" y="1879"/>
                </a:lnTo>
                <a:lnTo>
                  <a:pt x="552005" y="77279"/>
                </a:lnTo>
                <a:lnTo>
                  <a:pt x="552005" y="1879"/>
                </a:lnTo>
                <a:lnTo>
                  <a:pt x="532142" y="1879"/>
                </a:lnTo>
                <a:lnTo>
                  <a:pt x="532142" y="109181"/>
                </a:lnTo>
                <a:lnTo>
                  <a:pt x="552005" y="109181"/>
                </a:lnTo>
                <a:lnTo>
                  <a:pt x="599859" y="33782"/>
                </a:lnTo>
                <a:lnTo>
                  <a:pt x="599859" y="109181"/>
                </a:lnTo>
                <a:lnTo>
                  <a:pt x="619721" y="109181"/>
                </a:lnTo>
                <a:lnTo>
                  <a:pt x="619721" y="1879"/>
                </a:lnTo>
                <a:close/>
              </a:path>
              <a:path w="710564" h="111125">
                <a:moveTo>
                  <a:pt x="710412" y="1866"/>
                </a:moveTo>
                <a:lnTo>
                  <a:pt x="690537" y="1866"/>
                </a:lnTo>
                <a:lnTo>
                  <a:pt x="690537" y="21170"/>
                </a:lnTo>
                <a:lnTo>
                  <a:pt x="690537" y="53060"/>
                </a:lnTo>
                <a:lnTo>
                  <a:pt x="678789" y="53060"/>
                </a:lnTo>
                <a:lnTo>
                  <a:pt x="669010" y="51676"/>
                </a:lnTo>
                <a:lnTo>
                  <a:pt x="662927" y="48031"/>
                </a:lnTo>
                <a:lnTo>
                  <a:pt x="659803" y="42913"/>
                </a:lnTo>
                <a:lnTo>
                  <a:pt x="658926" y="37109"/>
                </a:lnTo>
                <a:lnTo>
                  <a:pt x="659803" y="31318"/>
                </a:lnTo>
                <a:lnTo>
                  <a:pt x="662927" y="26200"/>
                </a:lnTo>
                <a:lnTo>
                  <a:pt x="669010" y="22555"/>
                </a:lnTo>
                <a:lnTo>
                  <a:pt x="678789" y="21170"/>
                </a:lnTo>
                <a:lnTo>
                  <a:pt x="690537" y="21170"/>
                </a:lnTo>
                <a:lnTo>
                  <a:pt x="690537" y="1866"/>
                </a:lnTo>
                <a:lnTo>
                  <a:pt x="679361" y="1866"/>
                </a:lnTo>
                <a:lnTo>
                  <a:pt x="657834" y="5867"/>
                </a:lnTo>
                <a:lnTo>
                  <a:pt x="645680" y="15455"/>
                </a:lnTo>
                <a:lnTo>
                  <a:pt x="640283" y="27025"/>
                </a:lnTo>
                <a:lnTo>
                  <a:pt x="639064" y="36982"/>
                </a:lnTo>
                <a:lnTo>
                  <a:pt x="641248" y="49682"/>
                </a:lnTo>
                <a:lnTo>
                  <a:pt x="647280" y="59537"/>
                </a:lnTo>
                <a:lnTo>
                  <a:pt x="656424" y="66268"/>
                </a:lnTo>
                <a:lnTo>
                  <a:pt x="667905" y="69583"/>
                </a:lnTo>
                <a:lnTo>
                  <a:pt x="638327" y="109181"/>
                </a:lnTo>
                <a:lnTo>
                  <a:pt x="661530" y="109181"/>
                </a:lnTo>
                <a:lnTo>
                  <a:pt x="690245" y="67564"/>
                </a:lnTo>
                <a:lnTo>
                  <a:pt x="690537" y="67564"/>
                </a:lnTo>
                <a:lnTo>
                  <a:pt x="690537" y="109181"/>
                </a:lnTo>
                <a:lnTo>
                  <a:pt x="710412" y="109181"/>
                </a:lnTo>
                <a:lnTo>
                  <a:pt x="710412" y="67564"/>
                </a:lnTo>
                <a:lnTo>
                  <a:pt x="710412" y="53060"/>
                </a:lnTo>
                <a:lnTo>
                  <a:pt x="710412" y="21170"/>
                </a:lnTo>
                <a:lnTo>
                  <a:pt x="710412" y="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95869" y="1300511"/>
            <a:ext cx="1548765" cy="129539"/>
          </a:xfrm>
          <a:custGeom>
            <a:avLst/>
            <a:gdLst/>
            <a:ahLst/>
            <a:cxnLst/>
            <a:rect l="l" t="t" r="r" b="b"/>
            <a:pathLst>
              <a:path w="1548764" h="129540">
                <a:moveTo>
                  <a:pt x="117157" y="89890"/>
                </a:moveTo>
                <a:lnTo>
                  <a:pt x="107162" y="89890"/>
                </a:lnTo>
                <a:lnTo>
                  <a:pt x="85267" y="41389"/>
                </a:lnTo>
                <a:lnTo>
                  <a:pt x="85267" y="89890"/>
                </a:lnTo>
                <a:lnTo>
                  <a:pt x="32207" y="89890"/>
                </a:lnTo>
                <a:lnTo>
                  <a:pt x="58737" y="29451"/>
                </a:lnTo>
                <a:lnTo>
                  <a:pt x="85267" y="89890"/>
                </a:lnTo>
                <a:lnTo>
                  <a:pt x="85267" y="41389"/>
                </a:lnTo>
                <a:lnTo>
                  <a:pt x="79883" y="29451"/>
                </a:lnTo>
                <a:lnTo>
                  <a:pt x="67437" y="1892"/>
                </a:lnTo>
                <a:lnTo>
                  <a:pt x="50038" y="1892"/>
                </a:lnTo>
                <a:lnTo>
                  <a:pt x="10299" y="89890"/>
                </a:lnTo>
                <a:lnTo>
                  <a:pt x="0" y="89890"/>
                </a:lnTo>
                <a:lnTo>
                  <a:pt x="0" y="129489"/>
                </a:lnTo>
                <a:lnTo>
                  <a:pt x="19875" y="129489"/>
                </a:lnTo>
                <a:lnTo>
                  <a:pt x="19875" y="109181"/>
                </a:lnTo>
                <a:lnTo>
                  <a:pt x="97294" y="109181"/>
                </a:lnTo>
                <a:lnTo>
                  <a:pt x="97294" y="129489"/>
                </a:lnTo>
                <a:lnTo>
                  <a:pt x="117157" y="129489"/>
                </a:lnTo>
                <a:lnTo>
                  <a:pt x="117157" y="109181"/>
                </a:lnTo>
                <a:lnTo>
                  <a:pt x="117157" y="89890"/>
                </a:lnTo>
                <a:close/>
              </a:path>
              <a:path w="1548764" h="129540">
                <a:moveTo>
                  <a:pt x="239179" y="56108"/>
                </a:moveTo>
                <a:lnTo>
                  <a:pt x="234848" y="34251"/>
                </a:lnTo>
                <a:lnTo>
                  <a:pt x="224828" y="19278"/>
                </a:lnTo>
                <a:lnTo>
                  <a:pt x="222923" y="16421"/>
                </a:lnTo>
                <a:lnTo>
                  <a:pt x="219316" y="14008"/>
                </a:lnTo>
                <a:lnTo>
                  <a:pt x="219316" y="55676"/>
                </a:lnTo>
                <a:lnTo>
                  <a:pt x="216560" y="69875"/>
                </a:lnTo>
                <a:lnTo>
                  <a:pt x="208889" y="81597"/>
                </a:lnTo>
                <a:lnTo>
                  <a:pt x="197231" y="89560"/>
                </a:lnTo>
                <a:lnTo>
                  <a:pt x="182473" y="92506"/>
                </a:lnTo>
                <a:lnTo>
                  <a:pt x="168021" y="89611"/>
                </a:lnTo>
                <a:lnTo>
                  <a:pt x="156438" y="81699"/>
                </a:lnTo>
                <a:lnTo>
                  <a:pt x="148742" y="69989"/>
                </a:lnTo>
                <a:lnTo>
                  <a:pt x="145948" y="55676"/>
                </a:lnTo>
                <a:lnTo>
                  <a:pt x="148717" y="41554"/>
                </a:lnTo>
                <a:lnTo>
                  <a:pt x="156400" y="29972"/>
                </a:lnTo>
                <a:lnTo>
                  <a:pt x="168033" y="22161"/>
                </a:lnTo>
                <a:lnTo>
                  <a:pt x="182638" y="19278"/>
                </a:lnTo>
                <a:lnTo>
                  <a:pt x="197231" y="22161"/>
                </a:lnTo>
                <a:lnTo>
                  <a:pt x="208851" y="29972"/>
                </a:lnTo>
                <a:lnTo>
                  <a:pt x="216535" y="41554"/>
                </a:lnTo>
                <a:lnTo>
                  <a:pt x="219316" y="55676"/>
                </a:lnTo>
                <a:lnTo>
                  <a:pt x="219316" y="14008"/>
                </a:lnTo>
                <a:lnTo>
                  <a:pt x="204978" y="4406"/>
                </a:lnTo>
                <a:lnTo>
                  <a:pt x="182638" y="0"/>
                </a:lnTo>
                <a:lnTo>
                  <a:pt x="160274" y="4406"/>
                </a:lnTo>
                <a:lnTo>
                  <a:pt x="142341" y="16421"/>
                </a:lnTo>
                <a:lnTo>
                  <a:pt x="130416" y="34251"/>
                </a:lnTo>
                <a:lnTo>
                  <a:pt x="126085" y="56108"/>
                </a:lnTo>
                <a:lnTo>
                  <a:pt x="130429" y="77901"/>
                </a:lnTo>
                <a:lnTo>
                  <a:pt x="142392" y="95592"/>
                </a:lnTo>
                <a:lnTo>
                  <a:pt x="160337" y="107454"/>
                </a:lnTo>
                <a:lnTo>
                  <a:pt x="182638" y="111798"/>
                </a:lnTo>
                <a:lnTo>
                  <a:pt x="204927" y="107454"/>
                </a:lnTo>
                <a:lnTo>
                  <a:pt x="222872" y="95592"/>
                </a:lnTo>
                <a:lnTo>
                  <a:pt x="224955" y="92506"/>
                </a:lnTo>
                <a:lnTo>
                  <a:pt x="234823" y="77901"/>
                </a:lnTo>
                <a:lnTo>
                  <a:pt x="239179" y="56108"/>
                </a:lnTo>
                <a:close/>
              </a:path>
              <a:path w="1548764" h="129540">
                <a:moveTo>
                  <a:pt x="335978" y="1879"/>
                </a:moveTo>
                <a:lnTo>
                  <a:pt x="257086" y="1879"/>
                </a:lnTo>
                <a:lnTo>
                  <a:pt x="257086" y="20929"/>
                </a:lnTo>
                <a:lnTo>
                  <a:pt x="257086" y="108559"/>
                </a:lnTo>
                <a:lnTo>
                  <a:pt x="276948" y="108559"/>
                </a:lnTo>
                <a:lnTo>
                  <a:pt x="276948" y="20929"/>
                </a:lnTo>
                <a:lnTo>
                  <a:pt x="316115" y="20929"/>
                </a:lnTo>
                <a:lnTo>
                  <a:pt x="316115" y="108559"/>
                </a:lnTo>
                <a:lnTo>
                  <a:pt x="335978" y="108559"/>
                </a:lnTo>
                <a:lnTo>
                  <a:pt x="335978" y="20929"/>
                </a:lnTo>
                <a:lnTo>
                  <a:pt x="335978" y="1879"/>
                </a:lnTo>
                <a:close/>
              </a:path>
              <a:path w="1548764" h="129540">
                <a:moveTo>
                  <a:pt x="466953" y="56108"/>
                </a:moveTo>
                <a:lnTo>
                  <a:pt x="462622" y="34251"/>
                </a:lnTo>
                <a:lnTo>
                  <a:pt x="452615" y="19278"/>
                </a:lnTo>
                <a:lnTo>
                  <a:pt x="450697" y="16421"/>
                </a:lnTo>
                <a:lnTo>
                  <a:pt x="447090" y="14008"/>
                </a:lnTo>
                <a:lnTo>
                  <a:pt x="447090" y="55676"/>
                </a:lnTo>
                <a:lnTo>
                  <a:pt x="444334" y="69875"/>
                </a:lnTo>
                <a:lnTo>
                  <a:pt x="436676" y="81597"/>
                </a:lnTo>
                <a:lnTo>
                  <a:pt x="425005" y="89560"/>
                </a:lnTo>
                <a:lnTo>
                  <a:pt x="410260" y="92506"/>
                </a:lnTo>
                <a:lnTo>
                  <a:pt x="395808" y="89611"/>
                </a:lnTo>
                <a:lnTo>
                  <a:pt x="384213" y="81699"/>
                </a:lnTo>
                <a:lnTo>
                  <a:pt x="376516" y="69989"/>
                </a:lnTo>
                <a:lnTo>
                  <a:pt x="373722" y="55676"/>
                </a:lnTo>
                <a:lnTo>
                  <a:pt x="376504" y="41554"/>
                </a:lnTo>
                <a:lnTo>
                  <a:pt x="384175" y="29972"/>
                </a:lnTo>
                <a:lnTo>
                  <a:pt x="395808" y="22161"/>
                </a:lnTo>
                <a:lnTo>
                  <a:pt x="410413" y="19278"/>
                </a:lnTo>
                <a:lnTo>
                  <a:pt x="425005" y="22161"/>
                </a:lnTo>
                <a:lnTo>
                  <a:pt x="436638" y="29972"/>
                </a:lnTo>
                <a:lnTo>
                  <a:pt x="444322" y="41554"/>
                </a:lnTo>
                <a:lnTo>
                  <a:pt x="447090" y="55676"/>
                </a:lnTo>
                <a:lnTo>
                  <a:pt x="447090" y="14008"/>
                </a:lnTo>
                <a:lnTo>
                  <a:pt x="432765" y="4406"/>
                </a:lnTo>
                <a:lnTo>
                  <a:pt x="410413" y="0"/>
                </a:lnTo>
                <a:lnTo>
                  <a:pt x="388061" y="4406"/>
                </a:lnTo>
                <a:lnTo>
                  <a:pt x="370116" y="16421"/>
                </a:lnTo>
                <a:lnTo>
                  <a:pt x="358190" y="34251"/>
                </a:lnTo>
                <a:lnTo>
                  <a:pt x="353860" y="56108"/>
                </a:lnTo>
                <a:lnTo>
                  <a:pt x="358216" y="77901"/>
                </a:lnTo>
                <a:lnTo>
                  <a:pt x="370166" y="95592"/>
                </a:lnTo>
                <a:lnTo>
                  <a:pt x="388112" y="107454"/>
                </a:lnTo>
                <a:lnTo>
                  <a:pt x="410413" y="111798"/>
                </a:lnTo>
                <a:lnTo>
                  <a:pt x="432701" y="107454"/>
                </a:lnTo>
                <a:lnTo>
                  <a:pt x="450646" y="95592"/>
                </a:lnTo>
                <a:lnTo>
                  <a:pt x="452729" y="92506"/>
                </a:lnTo>
                <a:lnTo>
                  <a:pt x="462610" y="77901"/>
                </a:lnTo>
                <a:lnTo>
                  <a:pt x="466953" y="56108"/>
                </a:lnTo>
                <a:close/>
              </a:path>
              <a:path w="1548764" h="129540">
                <a:moveTo>
                  <a:pt x="578383" y="109181"/>
                </a:moveTo>
                <a:lnTo>
                  <a:pt x="535901" y="1879"/>
                </a:lnTo>
                <a:lnTo>
                  <a:pt x="518490" y="1879"/>
                </a:lnTo>
                <a:lnTo>
                  <a:pt x="476008" y="109181"/>
                </a:lnTo>
                <a:lnTo>
                  <a:pt x="497903" y="109181"/>
                </a:lnTo>
                <a:lnTo>
                  <a:pt x="527189" y="29438"/>
                </a:lnTo>
                <a:lnTo>
                  <a:pt x="556475" y="109181"/>
                </a:lnTo>
                <a:lnTo>
                  <a:pt x="578383" y="109181"/>
                </a:lnTo>
                <a:close/>
              </a:path>
              <a:path w="1548764" h="129540">
                <a:moveTo>
                  <a:pt x="671830" y="1879"/>
                </a:moveTo>
                <a:lnTo>
                  <a:pt x="651967" y="1879"/>
                </a:lnTo>
                <a:lnTo>
                  <a:pt x="651967" y="45059"/>
                </a:lnTo>
                <a:lnTo>
                  <a:pt x="612800" y="45059"/>
                </a:lnTo>
                <a:lnTo>
                  <a:pt x="612800" y="1879"/>
                </a:lnTo>
                <a:lnTo>
                  <a:pt x="592937" y="1879"/>
                </a:lnTo>
                <a:lnTo>
                  <a:pt x="592937" y="45059"/>
                </a:lnTo>
                <a:lnTo>
                  <a:pt x="592937" y="64109"/>
                </a:lnTo>
                <a:lnTo>
                  <a:pt x="592937" y="108559"/>
                </a:lnTo>
                <a:lnTo>
                  <a:pt x="612800" y="108559"/>
                </a:lnTo>
                <a:lnTo>
                  <a:pt x="612800" y="64109"/>
                </a:lnTo>
                <a:lnTo>
                  <a:pt x="651967" y="64109"/>
                </a:lnTo>
                <a:lnTo>
                  <a:pt x="651967" y="108559"/>
                </a:lnTo>
                <a:lnTo>
                  <a:pt x="671830" y="108559"/>
                </a:lnTo>
                <a:lnTo>
                  <a:pt x="671830" y="64109"/>
                </a:lnTo>
                <a:lnTo>
                  <a:pt x="671830" y="45059"/>
                </a:lnTo>
                <a:lnTo>
                  <a:pt x="671830" y="1879"/>
                </a:lnTo>
                <a:close/>
              </a:path>
              <a:path w="1548764" h="129540">
                <a:moveTo>
                  <a:pt x="782789" y="1879"/>
                </a:moveTo>
                <a:lnTo>
                  <a:pt x="762939" y="1879"/>
                </a:lnTo>
                <a:lnTo>
                  <a:pt x="715073" y="77279"/>
                </a:lnTo>
                <a:lnTo>
                  <a:pt x="715073" y="1879"/>
                </a:lnTo>
                <a:lnTo>
                  <a:pt x="695210" y="1879"/>
                </a:lnTo>
                <a:lnTo>
                  <a:pt x="695210" y="109181"/>
                </a:lnTo>
                <a:lnTo>
                  <a:pt x="715073" y="109181"/>
                </a:lnTo>
                <a:lnTo>
                  <a:pt x="762939" y="33782"/>
                </a:lnTo>
                <a:lnTo>
                  <a:pt x="762939" y="109181"/>
                </a:lnTo>
                <a:lnTo>
                  <a:pt x="782789" y="109181"/>
                </a:lnTo>
                <a:lnTo>
                  <a:pt x="782789" y="1879"/>
                </a:lnTo>
                <a:close/>
              </a:path>
              <a:path w="1548764" h="129540">
                <a:moveTo>
                  <a:pt x="856640" y="2120"/>
                </a:moveTo>
                <a:lnTo>
                  <a:pt x="797064" y="2120"/>
                </a:lnTo>
                <a:lnTo>
                  <a:pt x="797064" y="21170"/>
                </a:lnTo>
                <a:lnTo>
                  <a:pt x="816927" y="21170"/>
                </a:lnTo>
                <a:lnTo>
                  <a:pt x="816927" y="108800"/>
                </a:lnTo>
                <a:lnTo>
                  <a:pt x="836790" y="108800"/>
                </a:lnTo>
                <a:lnTo>
                  <a:pt x="836790" y="21170"/>
                </a:lnTo>
                <a:lnTo>
                  <a:pt x="856640" y="21170"/>
                </a:lnTo>
                <a:lnTo>
                  <a:pt x="856640" y="2120"/>
                </a:lnTo>
                <a:close/>
              </a:path>
              <a:path w="1548764" h="129540">
                <a:moveTo>
                  <a:pt x="928331" y="1879"/>
                </a:moveTo>
                <a:lnTo>
                  <a:pt x="870750" y="1879"/>
                </a:lnTo>
                <a:lnTo>
                  <a:pt x="870750" y="109181"/>
                </a:lnTo>
                <a:lnTo>
                  <a:pt x="928331" y="109181"/>
                </a:lnTo>
                <a:lnTo>
                  <a:pt x="928331" y="89890"/>
                </a:lnTo>
                <a:lnTo>
                  <a:pt x="890612" y="89890"/>
                </a:lnTo>
                <a:lnTo>
                  <a:pt x="890612" y="65252"/>
                </a:lnTo>
                <a:lnTo>
                  <a:pt x="926731" y="65252"/>
                </a:lnTo>
                <a:lnTo>
                  <a:pt x="926731" y="45961"/>
                </a:lnTo>
                <a:lnTo>
                  <a:pt x="890612" y="45961"/>
                </a:lnTo>
                <a:lnTo>
                  <a:pt x="890612" y="21170"/>
                </a:lnTo>
                <a:lnTo>
                  <a:pt x="928331" y="21170"/>
                </a:lnTo>
                <a:lnTo>
                  <a:pt x="928331" y="1879"/>
                </a:lnTo>
                <a:close/>
              </a:path>
              <a:path w="1548764" h="129540">
                <a:moveTo>
                  <a:pt x="1043355" y="109181"/>
                </a:moveTo>
                <a:lnTo>
                  <a:pt x="1000874" y="1879"/>
                </a:lnTo>
                <a:lnTo>
                  <a:pt x="983462" y="1879"/>
                </a:lnTo>
                <a:lnTo>
                  <a:pt x="940981" y="109181"/>
                </a:lnTo>
                <a:lnTo>
                  <a:pt x="962875" y="109181"/>
                </a:lnTo>
                <a:lnTo>
                  <a:pt x="992162" y="29438"/>
                </a:lnTo>
                <a:lnTo>
                  <a:pt x="1021461" y="109181"/>
                </a:lnTo>
                <a:lnTo>
                  <a:pt x="1043355" y="109181"/>
                </a:lnTo>
                <a:close/>
              </a:path>
              <a:path w="1548764" h="129540">
                <a:moveTo>
                  <a:pt x="1129258" y="76276"/>
                </a:moveTo>
                <a:lnTo>
                  <a:pt x="1127429" y="64312"/>
                </a:lnTo>
                <a:lnTo>
                  <a:pt x="1126401" y="62496"/>
                </a:lnTo>
                <a:lnTo>
                  <a:pt x="1121435" y="53708"/>
                </a:lnTo>
                <a:lnTo>
                  <a:pt x="1110462" y="46113"/>
                </a:lnTo>
                <a:lnTo>
                  <a:pt x="1109395" y="45935"/>
                </a:lnTo>
                <a:lnTo>
                  <a:pt x="1109395" y="67564"/>
                </a:lnTo>
                <a:lnTo>
                  <a:pt x="1109395" y="84823"/>
                </a:lnTo>
                <a:lnTo>
                  <a:pt x="1103007" y="89890"/>
                </a:lnTo>
                <a:lnTo>
                  <a:pt x="1077772" y="89890"/>
                </a:lnTo>
                <a:lnTo>
                  <a:pt x="1077772" y="62496"/>
                </a:lnTo>
                <a:lnTo>
                  <a:pt x="1103007" y="62496"/>
                </a:lnTo>
                <a:lnTo>
                  <a:pt x="1109395" y="67564"/>
                </a:lnTo>
                <a:lnTo>
                  <a:pt x="1109395" y="45935"/>
                </a:lnTo>
                <a:lnTo>
                  <a:pt x="1093711" y="43218"/>
                </a:lnTo>
                <a:lnTo>
                  <a:pt x="1077772" y="43218"/>
                </a:lnTo>
                <a:lnTo>
                  <a:pt x="1077772" y="1892"/>
                </a:lnTo>
                <a:lnTo>
                  <a:pt x="1057910" y="1892"/>
                </a:lnTo>
                <a:lnTo>
                  <a:pt x="1057910" y="109181"/>
                </a:lnTo>
                <a:lnTo>
                  <a:pt x="1093711" y="109181"/>
                </a:lnTo>
                <a:lnTo>
                  <a:pt x="1108087" y="106794"/>
                </a:lnTo>
                <a:lnTo>
                  <a:pt x="1119327" y="100063"/>
                </a:lnTo>
                <a:lnTo>
                  <a:pt x="1126477" y="89890"/>
                </a:lnTo>
                <a:lnTo>
                  <a:pt x="1126642" y="89674"/>
                </a:lnTo>
                <a:lnTo>
                  <a:pt x="1129258" y="76276"/>
                </a:lnTo>
                <a:close/>
              </a:path>
              <a:path w="1548764" h="129540">
                <a:moveTo>
                  <a:pt x="1224559" y="1879"/>
                </a:moveTo>
                <a:lnTo>
                  <a:pt x="1204696" y="1879"/>
                </a:lnTo>
                <a:lnTo>
                  <a:pt x="1204696" y="45059"/>
                </a:lnTo>
                <a:lnTo>
                  <a:pt x="1165542" y="45059"/>
                </a:lnTo>
                <a:lnTo>
                  <a:pt x="1165542" y="1879"/>
                </a:lnTo>
                <a:lnTo>
                  <a:pt x="1145679" y="1879"/>
                </a:lnTo>
                <a:lnTo>
                  <a:pt x="1145679" y="45059"/>
                </a:lnTo>
                <a:lnTo>
                  <a:pt x="1145679" y="64109"/>
                </a:lnTo>
                <a:lnTo>
                  <a:pt x="1145679" y="108559"/>
                </a:lnTo>
                <a:lnTo>
                  <a:pt x="1165542" y="108559"/>
                </a:lnTo>
                <a:lnTo>
                  <a:pt x="1165542" y="64109"/>
                </a:lnTo>
                <a:lnTo>
                  <a:pt x="1204696" y="64109"/>
                </a:lnTo>
                <a:lnTo>
                  <a:pt x="1204696" y="108559"/>
                </a:lnTo>
                <a:lnTo>
                  <a:pt x="1224559" y="108559"/>
                </a:lnTo>
                <a:lnTo>
                  <a:pt x="1224559" y="64109"/>
                </a:lnTo>
                <a:lnTo>
                  <a:pt x="1224559" y="45059"/>
                </a:lnTo>
                <a:lnTo>
                  <a:pt x="1224559" y="1879"/>
                </a:lnTo>
                <a:close/>
              </a:path>
              <a:path w="1548764" h="129540">
                <a:moveTo>
                  <a:pt x="1355547" y="56108"/>
                </a:moveTo>
                <a:lnTo>
                  <a:pt x="1351216" y="34251"/>
                </a:lnTo>
                <a:lnTo>
                  <a:pt x="1341196" y="19278"/>
                </a:lnTo>
                <a:lnTo>
                  <a:pt x="1339278" y="16421"/>
                </a:lnTo>
                <a:lnTo>
                  <a:pt x="1335684" y="14020"/>
                </a:lnTo>
                <a:lnTo>
                  <a:pt x="1335684" y="55676"/>
                </a:lnTo>
                <a:lnTo>
                  <a:pt x="1332928" y="69875"/>
                </a:lnTo>
                <a:lnTo>
                  <a:pt x="1325257" y="81597"/>
                </a:lnTo>
                <a:lnTo>
                  <a:pt x="1313599" y="89560"/>
                </a:lnTo>
                <a:lnTo>
                  <a:pt x="1298841" y="92506"/>
                </a:lnTo>
                <a:lnTo>
                  <a:pt x="1284389" y="89611"/>
                </a:lnTo>
                <a:lnTo>
                  <a:pt x="1272806" y="81699"/>
                </a:lnTo>
                <a:lnTo>
                  <a:pt x="1265110" y="69989"/>
                </a:lnTo>
                <a:lnTo>
                  <a:pt x="1262316" y="55676"/>
                </a:lnTo>
                <a:lnTo>
                  <a:pt x="1265085" y="41554"/>
                </a:lnTo>
                <a:lnTo>
                  <a:pt x="1272768" y="29972"/>
                </a:lnTo>
                <a:lnTo>
                  <a:pt x="1284389" y="22161"/>
                </a:lnTo>
                <a:lnTo>
                  <a:pt x="1299006" y="19278"/>
                </a:lnTo>
                <a:lnTo>
                  <a:pt x="1313599" y="22161"/>
                </a:lnTo>
                <a:lnTo>
                  <a:pt x="1325219" y="29972"/>
                </a:lnTo>
                <a:lnTo>
                  <a:pt x="1332903" y="41554"/>
                </a:lnTo>
                <a:lnTo>
                  <a:pt x="1335684" y="55676"/>
                </a:lnTo>
                <a:lnTo>
                  <a:pt x="1335684" y="14020"/>
                </a:lnTo>
                <a:lnTo>
                  <a:pt x="1321346" y="4406"/>
                </a:lnTo>
                <a:lnTo>
                  <a:pt x="1299006" y="0"/>
                </a:lnTo>
                <a:lnTo>
                  <a:pt x="1276642" y="4406"/>
                </a:lnTo>
                <a:lnTo>
                  <a:pt x="1258709" y="16421"/>
                </a:lnTo>
                <a:lnTo>
                  <a:pt x="1246771" y="34251"/>
                </a:lnTo>
                <a:lnTo>
                  <a:pt x="1242453" y="56108"/>
                </a:lnTo>
                <a:lnTo>
                  <a:pt x="1246797" y="77901"/>
                </a:lnTo>
                <a:lnTo>
                  <a:pt x="1258760" y="95592"/>
                </a:lnTo>
                <a:lnTo>
                  <a:pt x="1276705" y="107454"/>
                </a:lnTo>
                <a:lnTo>
                  <a:pt x="1299006" y="111798"/>
                </a:lnTo>
                <a:lnTo>
                  <a:pt x="1321295" y="107454"/>
                </a:lnTo>
                <a:lnTo>
                  <a:pt x="1339227" y="95592"/>
                </a:lnTo>
                <a:lnTo>
                  <a:pt x="1341323" y="92506"/>
                </a:lnTo>
                <a:lnTo>
                  <a:pt x="1351191" y="77901"/>
                </a:lnTo>
                <a:lnTo>
                  <a:pt x="1355547" y="56108"/>
                </a:lnTo>
                <a:close/>
              </a:path>
              <a:path w="1548764" h="129540">
                <a:moveTo>
                  <a:pt x="1427111" y="1879"/>
                </a:moveTo>
                <a:lnTo>
                  <a:pt x="1373454" y="1879"/>
                </a:lnTo>
                <a:lnTo>
                  <a:pt x="1373454" y="20929"/>
                </a:lnTo>
                <a:lnTo>
                  <a:pt x="1373454" y="108559"/>
                </a:lnTo>
                <a:lnTo>
                  <a:pt x="1393317" y="108559"/>
                </a:lnTo>
                <a:lnTo>
                  <a:pt x="1393317" y="20929"/>
                </a:lnTo>
                <a:lnTo>
                  <a:pt x="1427111" y="20929"/>
                </a:lnTo>
                <a:lnTo>
                  <a:pt x="1427111" y="1879"/>
                </a:lnTo>
                <a:close/>
              </a:path>
              <a:path w="1548764" h="129540">
                <a:moveTo>
                  <a:pt x="1548371" y="56108"/>
                </a:moveTo>
                <a:lnTo>
                  <a:pt x="1544040" y="34251"/>
                </a:lnTo>
                <a:lnTo>
                  <a:pt x="1534020" y="19278"/>
                </a:lnTo>
                <a:lnTo>
                  <a:pt x="1532102" y="16421"/>
                </a:lnTo>
                <a:lnTo>
                  <a:pt x="1528508" y="14020"/>
                </a:lnTo>
                <a:lnTo>
                  <a:pt x="1528508" y="55676"/>
                </a:lnTo>
                <a:lnTo>
                  <a:pt x="1525752" y="69875"/>
                </a:lnTo>
                <a:lnTo>
                  <a:pt x="1518081" y="81597"/>
                </a:lnTo>
                <a:lnTo>
                  <a:pt x="1506423" y="89560"/>
                </a:lnTo>
                <a:lnTo>
                  <a:pt x="1491665" y="92506"/>
                </a:lnTo>
                <a:lnTo>
                  <a:pt x="1477213" y="89611"/>
                </a:lnTo>
                <a:lnTo>
                  <a:pt x="1465630" y="81699"/>
                </a:lnTo>
                <a:lnTo>
                  <a:pt x="1457921" y="69989"/>
                </a:lnTo>
                <a:lnTo>
                  <a:pt x="1455127" y="55676"/>
                </a:lnTo>
                <a:lnTo>
                  <a:pt x="1457909" y="41554"/>
                </a:lnTo>
                <a:lnTo>
                  <a:pt x="1465592" y="29972"/>
                </a:lnTo>
                <a:lnTo>
                  <a:pt x="1477213" y="22161"/>
                </a:lnTo>
                <a:lnTo>
                  <a:pt x="1491818" y="19278"/>
                </a:lnTo>
                <a:lnTo>
                  <a:pt x="1506423" y="22161"/>
                </a:lnTo>
                <a:lnTo>
                  <a:pt x="1518043" y="29972"/>
                </a:lnTo>
                <a:lnTo>
                  <a:pt x="1525727" y="41554"/>
                </a:lnTo>
                <a:lnTo>
                  <a:pt x="1528508" y="55676"/>
                </a:lnTo>
                <a:lnTo>
                  <a:pt x="1528508" y="14020"/>
                </a:lnTo>
                <a:lnTo>
                  <a:pt x="1514170" y="4406"/>
                </a:lnTo>
                <a:lnTo>
                  <a:pt x="1491818" y="0"/>
                </a:lnTo>
                <a:lnTo>
                  <a:pt x="1469466" y="4406"/>
                </a:lnTo>
                <a:lnTo>
                  <a:pt x="1451521" y="16421"/>
                </a:lnTo>
                <a:lnTo>
                  <a:pt x="1439595" y="34251"/>
                </a:lnTo>
                <a:lnTo>
                  <a:pt x="1435265" y="56108"/>
                </a:lnTo>
                <a:lnTo>
                  <a:pt x="1439621" y="77901"/>
                </a:lnTo>
                <a:lnTo>
                  <a:pt x="1451584" y="95592"/>
                </a:lnTo>
                <a:lnTo>
                  <a:pt x="1469529" y="107454"/>
                </a:lnTo>
                <a:lnTo>
                  <a:pt x="1491818" y="111798"/>
                </a:lnTo>
                <a:lnTo>
                  <a:pt x="1514119" y="107454"/>
                </a:lnTo>
                <a:lnTo>
                  <a:pt x="1532051" y="95592"/>
                </a:lnTo>
                <a:lnTo>
                  <a:pt x="1534134" y="92506"/>
                </a:lnTo>
                <a:lnTo>
                  <a:pt x="1544015" y="77901"/>
                </a:lnTo>
                <a:lnTo>
                  <a:pt x="1548371" y="5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294077" y="1300507"/>
            <a:ext cx="1095375" cy="112395"/>
            <a:chOff x="3294077" y="1300507"/>
            <a:chExt cx="1095375" cy="112395"/>
          </a:xfrm>
        </p:grpSpPr>
        <p:sp>
          <p:nvSpPr>
            <p:cNvPr id="33" name="object 33"/>
            <p:cNvSpPr/>
            <p:nvPr/>
          </p:nvSpPr>
          <p:spPr>
            <a:xfrm>
              <a:off x="3294075" y="1300511"/>
              <a:ext cx="894080" cy="112395"/>
            </a:xfrm>
            <a:custGeom>
              <a:avLst/>
              <a:gdLst/>
              <a:ahLst/>
              <a:cxnLst/>
              <a:rect l="l" t="t" r="r" b="b"/>
              <a:pathLst>
                <a:path w="894079" h="112394">
                  <a:moveTo>
                    <a:pt x="113093" y="56108"/>
                  </a:moveTo>
                  <a:lnTo>
                    <a:pt x="108762" y="34251"/>
                  </a:lnTo>
                  <a:lnTo>
                    <a:pt x="98742" y="19278"/>
                  </a:lnTo>
                  <a:lnTo>
                    <a:pt x="96837" y="16421"/>
                  </a:lnTo>
                  <a:lnTo>
                    <a:pt x="93230" y="14008"/>
                  </a:lnTo>
                  <a:lnTo>
                    <a:pt x="93230" y="55676"/>
                  </a:lnTo>
                  <a:lnTo>
                    <a:pt x="90474" y="69875"/>
                  </a:lnTo>
                  <a:lnTo>
                    <a:pt x="82804" y="81597"/>
                  </a:lnTo>
                  <a:lnTo>
                    <a:pt x="71145" y="89560"/>
                  </a:lnTo>
                  <a:lnTo>
                    <a:pt x="56388" y="92506"/>
                  </a:lnTo>
                  <a:lnTo>
                    <a:pt x="41948" y="89611"/>
                  </a:lnTo>
                  <a:lnTo>
                    <a:pt x="30353" y="81699"/>
                  </a:lnTo>
                  <a:lnTo>
                    <a:pt x="22656" y="69989"/>
                  </a:lnTo>
                  <a:lnTo>
                    <a:pt x="19862" y="55676"/>
                  </a:lnTo>
                  <a:lnTo>
                    <a:pt x="22631" y="41554"/>
                  </a:lnTo>
                  <a:lnTo>
                    <a:pt x="30314" y="29972"/>
                  </a:lnTo>
                  <a:lnTo>
                    <a:pt x="41948" y="22161"/>
                  </a:lnTo>
                  <a:lnTo>
                    <a:pt x="56553" y="19278"/>
                  </a:lnTo>
                  <a:lnTo>
                    <a:pt x="71145" y="22161"/>
                  </a:lnTo>
                  <a:lnTo>
                    <a:pt x="82765" y="29972"/>
                  </a:lnTo>
                  <a:lnTo>
                    <a:pt x="90449" y="41554"/>
                  </a:lnTo>
                  <a:lnTo>
                    <a:pt x="93230" y="55676"/>
                  </a:lnTo>
                  <a:lnTo>
                    <a:pt x="93230" y="14008"/>
                  </a:lnTo>
                  <a:lnTo>
                    <a:pt x="78892" y="4406"/>
                  </a:lnTo>
                  <a:lnTo>
                    <a:pt x="56553" y="0"/>
                  </a:lnTo>
                  <a:lnTo>
                    <a:pt x="34188" y="4406"/>
                  </a:lnTo>
                  <a:lnTo>
                    <a:pt x="16256" y="16421"/>
                  </a:lnTo>
                  <a:lnTo>
                    <a:pt x="4330" y="34251"/>
                  </a:lnTo>
                  <a:lnTo>
                    <a:pt x="0" y="56108"/>
                  </a:lnTo>
                  <a:lnTo>
                    <a:pt x="4343" y="77901"/>
                  </a:lnTo>
                  <a:lnTo>
                    <a:pt x="16306" y="95592"/>
                  </a:lnTo>
                  <a:lnTo>
                    <a:pt x="34251" y="107454"/>
                  </a:lnTo>
                  <a:lnTo>
                    <a:pt x="56553" y="111798"/>
                  </a:lnTo>
                  <a:lnTo>
                    <a:pt x="78841" y="107454"/>
                  </a:lnTo>
                  <a:lnTo>
                    <a:pt x="96786" y="95592"/>
                  </a:lnTo>
                  <a:lnTo>
                    <a:pt x="98869" y="92506"/>
                  </a:lnTo>
                  <a:lnTo>
                    <a:pt x="108737" y="77901"/>
                  </a:lnTo>
                  <a:lnTo>
                    <a:pt x="113093" y="56108"/>
                  </a:lnTo>
                  <a:close/>
                </a:path>
                <a:path w="894079" h="112394">
                  <a:moveTo>
                    <a:pt x="203492" y="76276"/>
                  </a:moveTo>
                  <a:lnTo>
                    <a:pt x="202755" y="68783"/>
                  </a:lnTo>
                  <a:lnTo>
                    <a:pt x="200380" y="62496"/>
                  </a:lnTo>
                  <a:lnTo>
                    <a:pt x="198564" y="57683"/>
                  </a:lnTo>
                  <a:lnTo>
                    <a:pt x="187960" y="47599"/>
                  </a:lnTo>
                  <a:lnTo>
                    <a:pt x="183616" y="46659"/>
                  </a:lnTo>
                  <a:lnTo>
                    <a:pt x="183616" y="71196"/>
                  </a:lnTo>
                  <a:lnTo>
                    <a:pt x="183616" y="83083"/>
                  </a:lnTo>
                  <a:lnTo>
                    <a:pt x="178993" y="89890"/>
                  </a:lnTo>
                  <a:lnTo>
                    <a:pt x="150850" y="89890"/>
                  </a:lnTo>
                  <a:lnTo>
                    <a:pt x="150850" y="62496"/>
                  </a:lnTo>
                  <a:lnTo>
                    <a:pt x="180594" y="62496"/>
                  </a:lnTo>
                  <a:lnTo>
                    <a:pt x="183616" y="71196"/>
                  </a:lnTo>
                  <a:lnTo>
                    <a:pt x="183616" y="46659"/>
                  </a:lnTo>
                  <a:lnTo>
                    <a:pt x="167970" y="43218"/>
                  </a:lnTo>
                  <a:lnTo>
                    <a:pt x="150850" y="43218"/>
                  </a:lnTo>
                  <a:lnTo>
                    <a:pt x="150850" y="21170"/>
                  </a:lnTo>
                  <a:lnTo>
                    <a:pt x="193624" y="21170"/>
                  </a:lnTo>
                  <a:lnTo>
                    <a:pt x="193624" y="1892"/>
                  </a:lnTo>
                  <a:lnTo>
                    <a:pt x="130987" y="1892"/>
                  </a:lnTo>
                  <a:lnTo>
                    <a:pt x="130987" y="109181"/>
                  </a:lnTo>
                  <a:lnTo>
                    <a:pt x="167970" y="109181"/>
                  </a:lnTo>
                  <a:lnTo>
                    <a:pt x="182397" y="106794"/>
                  </a:lnTo>
                  <a:lnTo>
                    <a:pt x="193624" y="100063"/>
                  </a:lnTo>
                  <a:lnTo>
                    <a:pt x="200748" y="89890"/>
                  </a:lnTo>
                  <a:lnTo>
                    <a:pt x="200901" y="89674"/>
                  </a:lnTo>
                  <a:lnTo>
                    <a:pt x="203492" y="76276"/>
                  </a:lnTo>
                  <a:close/>
                </a:path>
                <a:path w="894079" h="112394">
                  <a:moveTo>
                    <a:pt x="290093" y="35369"/>
                  </a:moveTo>
                  <a:lnTo>
                    <a:pt x="288925" y="25857"/>
                  </a:lnTo>
                  <a:lnTo>
                    <a:pt x="286727" y="21158"/>
                  </a:lnTo>
                  <a:lnTo>
                    <a:pt x="283768" y="14820"/>
                  </a:lnTo>
                  <a:lnTo>
                    <a:pt x="272173" y="5689"/>
                  </a:lnTo>
                  <a:lnTo>
                    <a:pt x="270230" y="5334"/>
                  </a:lnTo>
                  <a:lnTo>
                    <a:pt x="270230" y="22034"/>
                  </a:lnTo>
                  <a:lnTo>
                    <a:pt x="270230" y="48425"/>
                  </a:lnTo>
                  <a:lnTo>
                    <a:pt x="258495" y="49288"/>
                  </a:lnTo>
                  <a:lnTo>
                    <a:pt x="241515" y="49288"/>
                  </a:lnTo>
                  <a:lnTo>
                    <a:pt x="241515" y="21158"/>
                  </a:lnTo>
                  <a:lnTo>
                    <a:pt x="258495" y="21158"/>
                  </a:lnTo>
                  <a:lnTo>
                    <a:pt x="270230" y="22034"/>
                  </a:lnTo>
                  <a:lnTo>
                    <a:pt x="270230" y="5334"/>
                  </a:lnTo>
                  <a:lnTo>
                    <a:pt x="251663" y="1892"/>
                  </a:lnTo>
                  <a:lnTo>
                    <a:pt x="221653" y="1892"/>
                  </a:lnTo>
                  <a:lnTo>
                    <a:pt x="221653" y="109181"/>
                  </a:lnTo>
                  <a:lnTo>
                    <a:pt x="241515" y="109181"/>
                  </a:lnTo>
                  <a:lnTo>
                    <a:pt x="241515" y="68580"/>
                  </a:lnTo>
                  <a:lnTo>
                    <a:pt x="251663" y="68580"/>
                  </a:lnTo>
                  <a:lnTo>
                    <a:pt x="270827" y="65290"/>
                  </a:lnTo>
                  <a:lnTo>
                    <a:pt x="282575" y="57035"/>
                  </a:lnTo>
                  <a:lnTo>
                    <a:pt x="286816" y="49288"/>
                  </a:lnTo>
                  <a:lnTo>
                    <a:pt x="288480" y="46253"/>
                  </a:lnTo>
                  <a:lnTo>
                    <a:pt x="290093" y="35369"/>
                  </a:lnTo>
                  <a:close/>
                </a:path>
                <a:path w="894079" h="112394">
                  <a:moveTo>
                    <a:pt x="391071" y="109169"/>
                  </a:moveTo>
                  <a:lnTo>
                    <a:pt x="379539" y="81483"/>
                  </a:lnTo>
                  <a:lnTo>
                    <a:pt x="371513" y="62204"/>
                  </a:lnTo>
                  <a:lnTo>
                    <a:pt x="358482" y="30886"/>
                  </a:lnTo>
                  <a:lnTo>
                    <a:pt x="350608" y="11976"/>
                  </a:lnTo>
                  <a:lnTo>
                    <a:pt x="350608" y="62204"/>
                  </a:lnTo>
                  <a:lnTo>
                    <a:pt x="326263" y="62204"/>
                  </a:lnTo>
                  <a:lnTo>
                    <a:pt x="338429" y="30886"/>
                  </a:lnTo>
                  <a:lnTo>
                    <a:pt x="350608" y="62204"/>
                  </a:lnTo>
                  <a:lnTo>
                    <a:pt x="350608" y="11976"/>
                  </a:lnTo>
                  <a:lnTo>
                    <a:pt x="346405" y="1879"/>
                  </a:lnTo>
                  <a:lnTo>
                    <a:pt x="330454" y="1879"/>
                  </a:lnTo>
                  <a:lnTo>
                    <a:pt x="285800" y="109169"/>
                  </a:lnTo>
                  <a:lnTo>
                    <a:pt x="307695" y="109169"/>
                  </a:lnTo>
                  <a:lnTo>
                    <a:pt x="318719" y="81483"/>
                  </a:lnTo>
                  <a:lnTo>
                    <a:pt x="358152" y="81483"/>
                  </a:lnTo>
                  <a:lnTo>
                    <a:pt x="369163" y="109169"/>
                  </a:lnTo>
                  <a:lnTo>
                    <a:pt x="391071" y="109169"/>
                  </a:lnTo>
                  <a:close/>
                </a:path>
                <a:path w="894079" h="112394">
                  <a:moveTo>
                    <a:pt x="472605" y="79171"/>
                  </a:moveTo>
                  <a:lnTo>
                    <a:pt x="471055" y="68961"/>
                  </a:lnTo>
                  <a:lnTo>
                    <a:pt x="466890" y="61188"/>
                  </a:lnTo>
                  <a:lnTo>
                    <a:pt x="460870" y="55791"/>
                  </a:lnTo>
                  <a:lnTo>
                    <a:pt x="453758" y="52781"/>
                  </a:lnTo>
                  <a:lnTo>
                    <a:pt x="459892" y="48945"/>
                  </a:lnTo>
                  <a:lnTo>
                    <a:pt x="464769" y="43662"/>
                  </a:lnTo>
                  <a:lnTo>
                    <a:pt x="467969" y="37096"/>
                  </a:lnTo>
                  <a:lnTo>
                    <a:pt x="469138" y="29451"/>
                  </a:lnTo>
                  <a:lnTo>
                    <a:pt x="466712" y="17259"/>
                  </a:lnTo>
                  <a:lnTo>
                    <a:pt x="459981" y="7975"/>
                  </a:lnTo>
                  <a:lnTo>
                    <a:pt x="449745" y="2070"/>
                  </a:lnTo>
                  <a:lnTo>
                    <a:pt x="436803" y="0"/>
                  </a:lnTo>
                  <a:lnTo>
                    <a:pt x="422275" y="2362"/>
                  </a:lnTo>
                  <a:lnTo>
                    <a:pt x="411924" y="8775"/>
                  </a:lnTo>
                  <a:lnTo>
                    <a:pt x="405726" y="18224"/>
                  </a:lnTo>
                  <a:lnTo>
                    <a:pt x="403593" y="29718"/>
                  </a:lnTo>
                  <a:lnTo>
                    <a:pt x="423456" y="29718"/>
                  </a:lnTo>
                  <a:lnTo>
                    <a:pt x="423900" y="23050"/>
                  </a:lnTo>
                  <a:lnTo>
                    <a:pt x="429399" y="19291"/>
                  </a:lnTo>
                  <a:lnTo>
                    <a:pt x="444474" y="19291"/>
                  </a:lnTo>
                  <a:lnTo>
                    <a:pt x="449262" y="23914"/>
                  </a:lnTo>
                  <a:lnTo>
                    <a:pt x="449262" y="39573"/>
                  </a:lnTo>
                  <a:lnTo>
                    <a:pt x="444474" y="44081"/>
                  </a:lnTo>
                  <a:lnTo>
                    <a:pt x="427659" y="44081"/>
                  </a:lnTo>
                  <a:lnTo>
                    <a:pt x="427659" y="63360"/>
                  </a:lnTo>
                  <a:lnTo>
                    <a:pt x="448538" y="63360"/>
                  </a:lnTo>
                  <a:lnTo>
                    <a:pt x="452742" y="70612"/>
                  </a:lnTo>
                  <a:lnTo>
                    <a:pt x="452742" y="84823"/>
                  </a:lnTo>
                  <a:lnTo>
                    <a:pt x="448386" y="91490"/>
                  </a:lnTo>
                  <a:lnTo>
                    <a:pt x="422871" y="91490"/>
                  </a:lnTo>
                  <a:lnTo>
                    <a:pt x="419989" y="81775"/>
                  </a:lnTo>
                  <a:lnTo>
                    <a:pt x="419989" y="76123"/>
                  </a:lnTo>
                  <a:lnTo>
                    <a:pt x="400113" y="76123"/>
                  </a:lnTo>
                  <a:lnTo>
                    <a:pt x="402183" y="90779"/>
                  </a:lnTo>
                  <a:lnTo>
                    <a:pt x="409663" y="101663"/>
                  </a:lnTo>
                  <a:lnTo>
                    <a:pt x="421259" y="108445"/>
                  </a:lnTo>
                  <a:lnTo>
                    <a:pt x="435635" y="110782"/>
                  </a:lnTo>
                  <a:lnTo>
                    <a:pt x="450596" y="108623"/>
                  </a:lnTo>
                  <a:lnTo>
                    <a:pt x="462280" y="102374"/>
                  </a:lnTo>
                  <a:lnTo>
                    <a:pt x="469887" y="92430"/>
                  </a:lnTo>
                  <a:lnTo>
                    <a:pt x="472605" y="79171"/>
                  </a:lnTo>
                  <a:close/>
                </a:path>
                <a:path w="894079" h="112394">
                  <a:moveTo>
                    <a:pt x="598081" y="56108"/>
                  </a:moveTo>
                  <a:lnTo>
                    <a:pt x="593750" y="34251"/>
                  </a:lnTo>
                  <a:lnTo>
                    <a:pt x="583730" y="19278"/>
                  </a:lnTo>
                  <a:lnTo>
                    <a:pt x="581825" y="16421"/>
                  </a:lnTo>
                  <a:lnTo>
                    <a:pt x="578218" y="14008"/>
                  </a:lnTo>
                  <a:lnTo>
                    <a:pt x="578218" y="55676"/>
                  </a:lnTo>
                  <a:lnTo>
                    <a:pt x="575462" y="69875"/>
                  </a:lnTo>
                  <a:lnTo>
                    <a:pt x="567791" y="81597"/>
                  </a:lnTo>
                  <a:lnTo>
                    <a:pt x="556133" y="89560"/>
                  </a:lnTo>
                  <a:lnTo>
                    <a:pt x="541375" y="92506"/>
                  </a:lnTo>
                  <a:lnTo>
                    <a:pt x="526923" y="89611"/>
                  </a:lnTo>
                  <a:lnTo>
                    <a:pt x="515340" y="81699"/>
                  </a:lnTo>
                  <a:lnTo>
                    <a:pt x="507631" y="69989"/>
                  </a:lnTo>
                  <a:lnTo>
                    <a:pt x="504837" y="55676"/>
                  </a:lnTo>
                  <a:lnTo>
                    <a:pt x="507619" y="41554"/>
                  </a:lnTo>
                  <a:lnTo>
                    <a:pt x="515302" y="29972"/>
                  </a:lnTo>
                  <a:lnTo>
                    <a:pt x="526923" y="22161"/>
                  </a:lnTo>
                  <a:lnTo>
                    <a:pt x="541528" y="19278"/>
                  </a:lnTo>
                  <a:lnTo>
                    <a:pt x="556133" y="22161"/>
                  </a:lnTo>
                  <a:lnTo>
                    <a:pt x="567753" y="29972"/>
                  </a:lnTo>
                  <a:lnTo>
                    <a:pt x="575437" y="41554"/>
                  </a:lnTo>
                  <a:lnTo>
                    <a:pt x="578218" y="55676"/>
                  </a:lnTo>
                  <a:lnTo>
                    <a:pt x="578218" y="14008"/>
                  </a:lnTo>
                  <a:lnTo>
                    <a:pt x="563880" y="4406"/>
                  </a:lnTo>
                  <a:lnTo>
                    <a:pt x="541528" y="0"/>
                  </a:lnTo>
                  <a:lnTo>
                    <a:pt x="519176" y="4406"/>
                  </a:lnTo>
                  <a:lnTo>
                    <a:pt x="501243" y="16421"/>
                  </a:lnTo>
                  <a:lnTo>
                    <a:pt x="489305" y="34251"/>
                  </a:lnTo>
                  <a:lnTo>
                    <a:pt x="484974" y="56108"/>
                  </a:lnTo>
                  <a:lnTo>
                    <a:pt x="489331" y="77901"/>
                  </a:lnTo>
                  <a:lnTo>
                    <a:pt x="501294" y="95592"/>
                  </a:lnTo>
                  <a:lnTo>
                    <a:pt x="519239" y="107454"/>
                  </a:lnTo>
                  <a:lnTo>
                    <a:pt x="541528" y="111798"/>
                  </a:lnTo>
                  <a:lnTo>
                    <a:pt x="563829" y="107454"/>
                  </a:lnTo>
                  <a:lnTo>
                    <a:pt x="581761" y="95592"/>
                  </a:lnTo>
                  <a:lnTo>
                    <a:pt x="583857" y="92506"/>
                  </a:lnTo>
                  <a:lnTo>
                    <a:pt x="593725" y="77901"/>
                  </a:lnTo>
                  <a:lnTo>
                    <a:pt x="598081" y="56108"/>
                  </a:lnTo>
                  <a:close/>
                </a:path>
                <a:path w="894079" h="112394">
                  <a:moveTo>
                    <a:pt x="685596" y="76555"/>
                  </a:moveTo>
                  <a:lnTo>
                    <a:pt x="684377" y="67970"/>
                  </a:lnTo>
                  <a:lnTo>
                    <a:pt x="681748" y="62496"/>
                  </a:lnTo>
                  <a:lnTo>
                    <a:pt x="680808" y="60528"/>
                  </a:lnTo>
                  <a:lnTo>
                    <a:pt x="675068" y="54610"/>
                  </a:lnTo>
                  <a:lnTo>
                    <a:pt x="667308" y="50596"/>
                  </a:lnTo>
                  <a:lnTo>
                    <a:pt x="670229" y="49022"/>
                  </a:lnTo>
                  <a:lnTo>
                    <a:pt x="679069" y="43484"/>
                  </a:lnTo>
                  <a:lnTo>
                    <a:pt x="679069" y="43218"/>
                  </a:lnTo>
                  <a:lnTo>
                    <a:pt x="679069" y="30162"/>
                  </a:lnTo>
                  <a:lnTo>
                    <a:pt x="676376" y="21170"/>
                  </a:lnTo>
                  <a:lnTo>
                    <a:pt x="674192" y="13881"/>
                  </a:lnTo>
                  <a:lnTo>
                    <a:pt x="665734" y="7569"/>
                  </a:lnTo>
                  <a:lnTo>
                    <a:pt x="665734" y="72351"/>
                  </a:lnTo>
                  <a:lnTo>
                    <a:pt x="665734" y="89750"/>
                  </a:lnTo>
                  <a:lnTo>
                    <a:pt x="651078" y="89890"/>
                  </a:lnTo>
                  <a:lnTo>
                    <a:pt x="635863" y="89890"/>
                  </a:lnTo>
                  <a:lnTo>
                    <a:pt x="635863" y="62496"/>
                  </a:lnTo>
                  <a:lnTo>
                    <a:pt x="664273" y="62496"/>
                  </a:lnTo>
                  <a:lnTo>
                    <a:pt x="665734" y="72351"/>
                  </a:lnTo>
                  <a:lnTo>
                    <a:pt x="665734" y="7569"/>
                  </a:lnTo>
                  <a:lnTo>
                    <a:pt x="662940" y="5473"/>
                  </a:lnTo>
                  <a:lnTo>
                    <a:pt x="659206" y="4546"/>
                  </a:lnTo>
                  <a:lnTo>
                    <a:pt x="659206" y="21742"/>
                  </a:lnTo>
                  <a:lnTo>
                    <a:pt x="659206" y="34937"/>
                  </a:lnTo>
                  <a:lnTo>
                    <a:pt x="658190" y="43218"/>
                  </a:lnTo>
                  <a:lnTo>
                    <a:pt x="635863" y="43218"/>
                  </a:lnTo>
                  <a:lnTo>
                    <a:pt x="635863" y="21170"/>
                  </a:lnTo>
                  <a:lnTo>
                    <a:pt x="649478" y="21170"/>
                  </a:lnTo>
                  <a:lnTo>
                    <a:pt x="659206" y="21742"/>
                  </a:lnTo>
                  <a:lnTo>
                    <a:pt x="659206" y="4546"/>
                  </a:lnTo>
                  <a:lnTo>
                    <a:pt x="650443" y="2349"/>
                  </a:lnTo>
                  <a:lnTo>
                    <a:pt x="641807" y="1892"/>
                  </a:lnTo>
                  <a:lnTo>
                    <a:pt x="616000" y="1892"/>
                  </a:lnTo>
                  <a:lnTo>
                    <a:pt x="616000" y="109181"/>
                  </a:lnTo>
                  <a:lnTo>
                    <a:pt x="642823" y="109181"/>
                  </a:lnTo>
                  <a:lnTo>
                    <a:pt x="664006" y="106260"/>
                  </a:lnTo>
                  <a:lnTo>
                    <a:pt x="677100" y="98691"/>
                  </a:lnTo>
                  <a:lnTo>
                    <a:pt x="682675" y="89890"/>
                  </a:lnTo>
                  <a:lnTo>
                    <a:pt x="683742" y="88201"/>
                  </a:lnTo>
                  <a:lnTo>
                    <a:pt x="685596" y="76555"/>
                  </a:lnTo>
                  <a:close/>
                </a:path>
                <a:path w="894079" h="112394">
                  <a:moveTo>
                    <a:pt x="800201" y="109169"/>
                  </a:moveTo>
                  <a:lnTo>
                    <a:pt x="788670" y="81483"/>
                  </a:lnTo>
                  <a:lnTo>
                    <a:pt x="780643" y="62204"/>
                  </a:lnTo>
                  <a:lnTo>
                    <a:pt x="767600" y="30886"/>
                  </a:lnTo>
                  <a:lnTo>
                    <a:pt x="759739" y="12014"/>
                  </a:lnTo>
                  <a:lnTo>
                    <a:pt x="759739" y="62204"/>
                  </a:lnTo>
                  <a:lnTo>
                    <a:pt x="735380" y="62204"/>
                  </a:lnTo>
                  <a:lnTo>
                    <a:pt x="747547" y="30886"/>
                  </a:lnTo>
                  <a:lnTo>
                    <a:pt x="759739" y="62204"/>
                  </a:lnTo>
                  <a:lnTo>
                    <a:pt x="759739" y="12014"/>
                  </a:lnTo>
                  <a:lnTo>
                    <a:pt x="755523" y="1879"/>
                  </a:lnTo>
                  <a:lnTo>
                    <a:pt x="739584" y="1879"/>
                  </a:lnTo>
                  <a:lnTo>
                    <a:pt x="694905" y="109169"/>
                  </a:lnTo>
                  <a:lnTo>
                    <a:pt x="716813" y="109169"/>
                  </a:lnTo>
                  <a:lnTo>
                    <a:pt x="727837" y="81483"/>
                  </a:lnTo>
                  <a:lnTo>
                    <a:pt x="767270" y="81483"/>
                  </a:lnTo>
                  <a:lnTo>
                    <a:pt x="778294" y="109169"/>
                  </a:lnTo>
                  <a:lnTo>
                    <a:pt x="800201" y="109169"/>
                  </a:lnTo>
                  <a:close/>
                </a:path>
                <a:path w="894079" h="112394">
                  <a:moveTo>
                    <a:pt x="893622" y="1879"/>
                  </a:moveTo>
                  <a:lnTo>
                    <a:pt x="873760" y="1879"/>
                  </a:lnTo>
                  <a:lnTo>
                    <a:pt x="873760" y="45059"/>
                  </a:lnTo>
                  <a:lnTo>
                    <a:pt x="834605" y="45059"/>
                  </a:lnTo>
                  <a:lnTo>
                    <a:pt x="834605" y="1879"/>
                  </a:lnTo>
                  <a:lnTo>
                    <a:pt x="814743" y="1879"/>
                  </a:lnTo>
                  <a:lnTo>
                    <a:pt x="814743" y="45059"/>
                  </a:lnTo>
                  <a:lnTo>
                    <a:pt x="814743" y="64109"/>
                  </a:lnTo>
                  <a:lnTo>
                    <a:pt x="814743" y="108559"/>
                  </a:lnTo>
                  <a:lnTo>
                    <a:pt x="834605" y="108559"/>
                  </a:lnTo>
                  <a:lnTo>
                    <a:pt x="834605" y="64109"/>
                  </a:lnTo>
                  <a:lnTo>
                    <a:pt x="873760" y="64109"/>
                  </a:lnTo>
                  <a:lnTo>
                    <a:pt x="873760" y="108559"/>
                  </a:lnTo>
                  <a:lnTo>
                    <a:pt x="893622" y="108559"/>
                  </a:lnTo>
                  <a:lnTo>
                    <a:pt x="893622" y="64109"/>
                  </a:lnTo>
                  <a:lnTo>
                    <a:pt x="893622" y="45059"/>
                  </a:lnTo>
                  <a:lnTo>
                    <a:pt x="893622" y="1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105" y="1302386"/>
              <a:ext cx="178271" cy="10729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872" y="1505497"/>
            <a:ext cx="87578" cy="107305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853290" y="1503618"/>
            <a:ext cx="1438275" cy="112395"/>
            <a:chOff x="1853290" y="1503618"/>
            <a:chExt cx="1438275" cy="112395"/>
          </a:xfrm>
        </p:grpSpPr>
        <p:sp>
          <p:nvSpPr>
            <p:cNvPr id="37" name="object 37"/>
            <p:cNvSpPr/>
            <p:nvPr/>
          </p:nvSpPr>
          <p:spPr>
            <a:xfrm>
              <a:off x="1853285" y="1503622"/>
              <a:ext cx="740410" cy="112395"/>
            </a:xfrm>
            <a:custGeom>
              <a:avLst/>
              <a:gdLst/>
              <a:ahLst/>
              <a:cxnLst/>
              <a:rect l="l" t="t" r="r" b="b"/>
              <a:pathLst>
                <a:path w="740410" h="112394">
                  <a:moveTo>
                    <a:pt x="78879" y="1879"/>
                  </a:moveTo>
                  <a:lnTo>
                    <a:pt x="0" y="1879"/>
                  </a:lnTo>
                  <a:lnTo>
                    <a:pt x="0" y="20929"/>
                  </a:lnTo>
                  <a:lnTo>
                    <a:pt x="0" y="108559"/>
                  </a:lnTo>
                  <a:lnTo>
                    <a:pt x="19862" y="108559"/>
                  </a:lnTo>
                  <a:lnTo>
                    <a:pt x="19862" y="20929"/>
                  </a:lnTo>
                  <a:lnTo>
                    <a:pt x="59016" y="20929"/>
                  </a:lnTo>
                  <a:lnTo>
                    <a:pt x="59016" y="108559"/>
                  </a:lnTo>
                  <a:lnTo>
                    <a:pt x="78879" y="108559"/>
                  </a:lnTo>
                  <a:lnTo>
                    <a:pt x="78879" y="20929"/>
                  </a:lnTo>
                  <a:lnTo>
                    <a:pt x="78879" y="1879"/>
                  </a:lnTo>
                  <a:close/>
                </a:path>
                <a:path w="740410" h="112394">
                  <a:moveTo>
                    <a:pt x="198704" y="109181"/>
                  </a:moveTo>
                  <a:lnTo>
                    <a:pt x="187172" y="81483"/>
                  </a:lnTo>
                  <a:lnTo>
                    <a:pt x="179146" y="62217"/>
                  </a:lnTo>
                  <a:lnTo>
                    <a:pt x="166116" y="30899"/>
                  </a:lnTo>
                  <a:lnTo>
                    <a:pt x="158242" y="11988"/>
                  </a:lnTo>
                  <a:lnTo>
                    <a:pt x="158242" y="62217"/>
                  </a:lnTo>
                  <a:lnTo>
                    <a:pt x="133883" y="62217"/>
                  </a:lnTo>
                  <a:lnTo>
                    <a:pt x="146050" y="30899"/>
                  </a:lnTo>
                  <a:lnTo>
                    <a:pt x="158242" y="62217"/>
                  </a:lnTo>
                  <a:lnTo>
                    <a:pt x="158242" y="11988"/>
                  </a:lnTo>
                  <a:lnTo>
                    <a:pt x="154038" y="1879"/>
                  </a:lnTo>
                  <a:lnTo>
                    <a:pt x="138087" y="1879"/>
                  </a:lnTo>
                  <a:lnTo>
                    <a:pt x="93433" y="109181"/>
                  </a:lnTo>
                  <a:lnTo>
                    <a:pt x="115328" y="109181"/>
                  </a:lnTo>
                  <a:lnTo>
                    <a:pt x="126352" y="81483"/>
                  </a:lnTo>
                  <a:lnTo>
                    <a:pt x="165785" y="81483"/>
                  </a:lnTo>
                  <a:lnTo>
                    <a:pt x="176809" y="109181"/>
                  </a:lnTo>
                  <a:lnTo>
                    <a:pt x="198704" y="109181"/>
                  </a:lnTo>
                  <a:close/>
                </a:path>
                <a:path w="740410" h="112394">
                  <a:moveTo>
                    <a:pt x="256438" y="2120"/>
                  </a:moveTo>
                  <a:lnTo>
                    <a:pt x="196862" y="2120"/>
                  </a:lnTo>
                  <a:lnTo>
                    <a:pt x="196862" y="21170"/>
                  </a:lnTo>
                  <a:lnTo>
                    <a:pt x="216725" y="21170"/>
                  </a:lnTo>
                  <a:lnTo>
                    <a:pt x="216725" y="108800"/>
                  </a:lnTo>
                  <a:lnTo>
                    <a:pt x="236588" y="108800"/>
                  </a:lnTo>
                  <a:lnTo>
                    <a:pt x="236588" y="21170"/>
                  </a:lnTo>
                  <a:lnTo>
                    <a:pt x="256438" y="21170"/>
                  </a:lnTo>
                  <a:lnTo>
                    <a:pt x="256438" y="2120"/>
                  </a:lnTo>
                  <a:close/>
                </a:path>
                <a:path w="740410" h="112394">
                  <a:moveTo>
                    <a:pt x="339001" y="35382"/>
                  </a:moveTo>
                  <a:lnTo>
                    <a:pt x="337832" y="25857"/>
                  </a:lnTo>
                  <a:lnTo>
                    <a:pt x="335635" y="21170"/>
                  </a:lnTo>
                  <a:lnTo>
                    <a:pt x="332676" y="14820"/>
                  </a:lnTo>
                  <a:lnTo>
                    <a:pt x="321081" y="5689"/>
                  </a:lnTo>
                  <a:lnTo>
                    <a:pt x="319125" y="5334"/>
                  </a:lnTo>
                  <a:lnTo>
                    <a:pt x="319125" y="22034"/>
                  </a:lnTo>
                  <a:lnTo>
                    <a:pt x="319125" y="48437"/>
                  </a:lnTo>
                  <a:lnTo>
                    <a:pt x="307390" y="49301"/>
                  </a:lnTo>
                  <a:lnTo>
                    <a:pt x="290423" y="49301"/>
                  </a:lnTo>
                  <a:lnTo>
                    <a:pt x="290423" y="21170"/>
                  </a:lnTo>
                  <a:lnTo>
                    <a:pt x="307390" y="21170"/>
                  </a:lnTo>
                  <a:lnTo>
                    <a:pt x="319125" y="22034"/>
                  </a:lnTo>
                  <a:lnTo>
                    <a:pt x="319125" y="5334"/>
                  </a:lnTo>
                  <a:lnTo>
                    <a:pt x="300570" y="1879"/>
                  </a:lnTo>
                  <a:lnTo>
                    <a:pt x="270548" y="1879"/>
                  </a:lnTo>
                  <a:lnTo>
                    <a:pt x="270548" y="109194"/>
                  </a:lnTo>
                  <a:lnTo>
                    <a:pt x="290423" y="109194"/>
                  </a:lnTo>
                  <a:lnTo>
                    <a:pt x="290423" y="68580"/>
                  </a:lnTo>
                  <a:lnTo>
                    <a:pt x="300570" y="68580"/>
                  </a:lnTo>
                  <a:lnTo>
                    <a:pt x="319735" y="65290"/>
                  </a:lnTo>
                  <a:lnTo>
                    <a:pt x="331482" y="57035"/>
                  </a:lnTo>
                  <a:lnTo>
                    <a:pt x="335711" y="49301"/>
                  </a:lnTo>
                  <a:lnTo>
                    <a:pt x="337375" y="46253"/>
                  </a:lnTo>
                  <a:lnTo>
                    <a:pt x="339001" y="35382"/>
                  </a:lnTo>
                  <a:close/>
                </a:path>
                <a:path w="740410" h="112394">
                  <a:moveTo>
                    <a:pt x="443001" y="1879"/>
                  </a:moveTo>
                  <a:lnTo>
                    <a:pt x="423151" y="1879"/>
                  </a:lnTo>
                  <a:lnTo>
                    <a:pt x="375285" y="77279"/>
                  </a:lnTo>
                  <a:lnTo>
                    <a:pt x="375285" y="1879"/>
                  </a:lnTo>
                  <a:lnTo>
                    <a:pt x="355422" y="1879"/>
                  </a:lnTo>
                  <a:lnTo>
                    <a:pt x="355422" y="109181"/>
                  </a:lnTo>
                  <a:lnTo>
                    <a:pt x="375285" y="109181"/>
                  </a:lnTo>
                  <a:lnTo>
                    <a:pt x="423151" y="33782"/>
                  </a:lnTo>
                  <a:lnTo>
                    <a:pt x="423151" y="109181"/>
                  </a:lnTo>
                  <a:lnTo>
                    <a:pt x="443001" y="109181"/>
                  </a:lnTo>
                  <a:lnTo>
                    <a:pt x="443001" y="1879"/>
                  </a:lnTo>
                  <a:close/>
                </a:path>
                <a:path w="740410" h="112394">
                  <a:moveTo>
                    <a:pt x="573989" y="56121"/>
                  </a:moveTo>
                  <a:lnTo>
                    <a:pt x="569658" y="34264"/>
                  </a:lnTo>
                  <a:lnTo>
                    <a:pt x="559638" y="19278"/>
                  </a:lnTo>
                  <a:lnTo>
                    <a:pt x="557733" y="16421"/>
                  </a:lnTo>
                  <a:lnTo>
                    <a:pt x="554126" y="14008"/>
                  </a:lnTo>
                  <a:lnTo>
                    <a:pt x="554126" y="55676"/>
                  </a:lnTo>
                  <a:lnTo>
                    <a:pt x="551370" y="69875"/>
                  </a:lnTo>
                  <a:lnTo>
                    <a:pt x="543712" y="81597"/>
                  </a:lnTo>
                  <a:lnTo>
                    <a:pt x="532041" y="89573"/>
                  </a:lnTo>
                  <a:lnTo>
                    <a:pt x="517296" y="92519"/>
                  </a:lnTo>
                  <a:lnTo>
                    <a:pt x="502843" y="89611"/>
                  </a:lnTo>
                  <a:lnTo>
                    <a:pt x="491248" y="81711"/>
                  </a:lnTo>
                  <a:lnTo>
                    <a:pt x="483552" y="70002"/>
                  </a:lnTo>
                  <a:lnTo>
                    <a:pt x="480758" y="55676"/>
                  </a:lnTo>
                  <a:lnTo>
                    <a:pt x="483527" y="41554"/>
                  </a:lnTo>
                  <a:lnTo>
                    <a:pt x="491210" y="29984"/>
                  </a:lnTo>
                  <a:lnTo>
                    <a:pt x="502843" y="22161"/>
                  </a:lnTo>
                  <a:lnTo>
                    <a:pt x="517448" y="19278"/>
                  </a:lnTo>
                  <a:lnTo>
                    <a:pt x="532041" y="22161"/>
                  </a:lnTo>
                  <a:lnTo>
                    <a:pt x="543661" y="29984"/>
                  </a:lnTo>
                  <a:lnTo>
                    <a:pt x="551345" y="41554"/>
                  </a:lnTo>
                  <a:lnTo>
                    <a:pt x="554126" y="55676"/>
                  </a:lnTo>
                  <a:lnTo>
                    <a:pt x="554126" y="14008"/>
                  </a:lnTo>
                  <a:lnTo>
                    <a:pt x="539800" y="4406"/>
                  </a:lnTo>
                  <a:lnTo>
                    <a:pt x="517448" y="0"/>
                  </a:lnTo>
                  <a:lnTo>
                    <a:pt x="495084" y="4406"/>
                  </a:lnTo>
                  <a:lnTo>
                    <a:pt x="477151" y="16421"/>
                  </a:lnTo>
                  <a:lnTo>
                    <a:pt x="465226" y="34264"/>
                  </a:lnTo>
                  <a:lnTo>
                    <a:pt x="460895" y="56121"/>
                  </a:lnTo>
                  <a:lnTo>
                    <a:pt x="465239" y="77901"/>
                  </a:lnTo>
                  <a:lnTo>
                    <a:pt x="477202" y="95592"/>
                  </a:lnTo>
                  <a:lnTo>
                    <a:pt x="495147" y="107454"/>
                  </a:lnTo>
                  <a:lnTo>
                    <a:pt x="517448" y="111785"/>
                  </a:lnTo>
                  <a:lnTo>
                    <a:pt x="539737" y="107454"/>
                  </a:lnTo>
                  <a:lnTo>
                    <a:pt x="557682" y="95592"/>
                  </a:lnTo>
                  <a:lnTo>
                    <a:pt x="559752" y="92519"/>
                  </a:lnTo>
                  <a:lnTo>
                    <a:pt x="569645" y="77901"/>
                  </a:lnTo>
                  <a:lnTo>
                    <a:pt x="573989" y="56121"/>
                  </a:lnTo>
                  <a:close/>
                </a:path>
                <a:path w="740410" h="112394">
                  <a:moveTo>
                    <a:pt x="638454" y="2120"/>
                  </a:moveTo>
                  <a:lnTo>
                    <a:pt x="578866" y="2120"/>
                  </a:lnTo>
                  <a:lnTo>
                    <a:pt x="578866" y="21170"/>
                  </a:lnTo>
                  <a:lnTo>
                    <a:pt x="598728" y="21170"/>
                  </a:lnTo>
                  <a:lnTo>
                    <a:pt x="598728" y="108800"/>
                  </a:lnTo>
                  <a:lnTo>
                    <a:pt x="618591" y="108800"/>
                  </a:lnTo>
                  <a:lnTo>
                    <a:pt x="618591" y="21170"/>
                  </a:lnTo>
                  <a:lnTo>
                    <a:pt x="638454" y="21170"/>
                  </a:lnTo>
                  <a:lnTo>
                    <a:pt x="638454" y="2120"/>
                  </a:lnTo>
                  <a:close/>
                </a:path>
                <a:path w="740410" h="112394">
                  <a:moveTo>
                    <a:pt x="740117" y="1879"/>
                  </a:moveTo>
                  <a:lnTo>
                    <a:pt x="720267" y="1879"/>
                  </a:lnTo>
                  <a:lnTo>
                    <a:pt x="672401" y="77279"/>
                  </a:lnTo>
                  <a:lnTo>
                    <a:pt x="672401" y="1879"/>
                  </a:lnTo>
                  <a:lnTo>
                    <a:pt x="652538" y="1879"/>
                  </a:lnTo>
                  <a:lnTo>
                    <a:pt x="652538" y="109181"/>
                  </a:lnTo>
                  <a:lnTo>
                    <a:pt x="672401" y="109181"/>
                  </a:lnTo>
                  <a:lnTo>
                    <a:pt x="720267" y="33782"/>
                  </a:lnTo>
                  <a:lnTo>
                    <a:pt x="720267" y="109181"/>
                  </a:lnTo>
                  <a:lnTo>
                    <a:pt x="740117" y="109181"/>
                  </a:lnTo>
                  <a:lnTo>
                    <a:pt x="740117" y="1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3069" y="1505497"/>
              <a:ext cx="73945" cy="1073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710383" y="1503622"/>
              <a:ext cx="581025" cy="112395"/>
            </a:xfrm>
            <a:custGeom>
              <a:avLst/>
              <a:gdLst/>
              <a:ahLst/>
              <a:cxnLst/>
              <a:rect l="l" t="t" r="r" b="b"/>
              <a:pathLst>
                <a:path w="581025" h="112394">
                  <a:moveTo>
                    <a:pt x="57581" y="1879"/>
                  </a:moveTo>
                  <a:lnTo>
                    <a:pt x="0" y="1879"/>
                  </a:lnTo>
                  <a:lnTo>
                    <a:pt x="0" y="109181"/>
                  </a:lnTo>
                  <a:lnTo>
                    <a:pt x="57581" y="109181"/>
                  </a:lnTo>
                  <a:lnTo>
                    <a:pt x="57581" y="89890"/>
                  </a:lnTo>
                  <a:lnTo>
                    <a:pt x="19862" y="89890"/>
                  </a:lnTo>
                  <a:lnTo>
                    <a:pt x="19862" y="65265"/>
                  </a:lnTo>
                  <a:lnTo>
                    <a:pt x="55981" y="65265"/>
                  </a:lnTo>
                  <a:lnTo>
                    <a:pt x="55981" y="45961"/>
                  </a:lnTo>
                  <a:lnTo>
                    <a:pt x="19862" y="45961"/>
                  </a:lnTo>
                  <a:lnTo>
                    <a:pt x="19862" y="21183"/>
                  </a:lnTo>
                  <a:lnTo>
                    <a:pt x="57581" y="21183"/>
                  </a:lnTo>
                  <a:lnTo>
                    <a:pt x="57581" y="1879"/>
                  </a:lnTo>
                  <a:close/>
                </a:path>
                <a:path w="581025" h="112394">
                  <a:moveTo>
                    <a:pt x="179400" y="32626"/>
                  </a:moveTo>
                  <a:lnTo>
                    <a:pt x="170967" y="18846"/>
                  </a:lnTo>
                  <a:lnTo>
                    <a:pt x="159486" y="8597"/>
                  </a:lnTo>
                  <a:lnTo>
                    <a:pt x="145542" y="2197"/>
                  </a:lnTo>
                  <a:lnTo>
                    <a:pt x="129679" y="0"/>
                  </a:lnTo>
                  <a:lnTo>
                    <a:pt x="104889" y="5308"/>
                  </a:lnTo>
                  <a:lnTo>
                    <a:pt x="87376" y="18796"/>
                  </a:lnTo>
                  <a:lnTo>
                    <a:pt x="76987" y="36766"/>
                  </a:lnTo>
                  <a:lnTo>
                    <a:pt x="73558" y="55537"/>
                  </a:lnTo>
                  <a:lnTo>
                    <a:pt x="77000" y="74726"/>
                  </a:lnTo>
                  <a:lnTo>
                    <a:pt x="87388" y="92913"/>
                  </a:lnTo>
                  <a:lnTo>
                    <a:pt x="104813" y="106476"/>
                  </a:lnTo>
                  <a:lnTo>
                    <a:pt x="129387" y="111798"/>
                  </a:lnTo>
                  <a:lnTo>
                    <a:pt x="145707" y="109486"/>
                  </a:lnTo>
                  <a:lnTo>
                    <a:pt x="178828" y="80035"/>
                  </a:lnTo>
                  <a:lnTo>
                    <a:pt x="150279" y="85661"/>
                  </a:lnTo>
                  <a:lnTo>
                    <a:pt x="143954" y="89535"/>
                  </a:lnTo>
                  <a:lnTo>
                    <a:pt x="137096" y="91782"/>
                  </a:lnTo>
                  <a:lnTo>
                    <a:pt x="129959" y="92506"/>
                  </a:lnTo>
                  <a:lnTo>
                    <a:pt x="115570" y="89573"/>
                  </a:lnTo>
                  <a:lnTo>
                    <a:pt x="103974" y="81584"/>
                  </a:lnTo>
                  <a:lnTo>
                    <a:pt x="96240" y="69811"/>
                  </a:lnTo>
                  <a:lnTo>
                    <a:pt x="93433" y="55537"/>
                  </a:lnTo>
                  <a:lnTo>
                    <a:pt x="96100" y="41922"/>
                  </a:lnTo>
                  <a:lnTo>
                    <a:pt x="103581" y="30340"/>
                  </a:lnTo>
                  <a:lnTo>
                    <a:pt x="115074" y="22301"/>
                  </a:lnTo>
                  <a:lnTo>
                    <a:pt x="129819" y="19291"/>
                  </a:lnTo>
                  <a:lnTo>
                    <a:pt x="138658" y="20408"/>
                  </a:lnTo>
                  <a:lnTo>
                    <a:pt x="146075" y="23406"/>
                  </a:lnTo>
                  <a:lnTo>
                    <a:pt x="152107" y="27673"/>
                  </a:lnTo>
                  <a:lnTo>
                    <a:pt x="156781" y="32626"/>
                  </a:lnTo>
                  <a:lnTo>
                    <a:pt x="179400" y="32626"/>
                  </a:lnTo>
                  <a:close/>
                </a:path>
                <a:path w="581025" h="112394">
                  <a:moveTo>
                    <a:pt x="272884" y="1879"/>
                  </a:moveTo>
                  <a:lnTo>
                    <a:pt x="249097" y="1879"/>
                  </a:lnTo>
                  <a:lnTo>
                    <a:pt x="215747" y="48437"/>
                  </a:lnTo>
                  <a:lnTo>
                    <a:pt x="215747" y="1879"/>
                  </a:lnTo>
                  <a:lnTo>
                    <a:pt x="195884" y="1879"/>
                  </a:lnTo>
                  <a:lnTo>
                    <a:pt x="195884" y="109181"/>
                  </a:lnTo>
                  <a:lnTo>
                    <a:pt x="215747" y="109181"/>
                  </a:lnTo>
                  <a:lnTo>
                    <a:pt x="215747" y="62217"/>
                  </a:lnTo>
                  <a:lnTo>
                    <a:pt x="249097" y="109181"/>
                  </a:lnTo>
                  <a:lnTo>
                    <a:pt x="272884" y="109181"/>
                  </a:lnTo>
                  <a:lnTo>
                    <a:pt x="232422" y="54660"/>
                  </a:lnTo>
                  <a:lnTo>
                    <a:pt x="272884" y="1879"/>
                  </a:lnTo>
                  <a:close/>
                </a:path>
                <a:path w="581025" h="112394">
                  <a:moveTo>
                    <a:pt x="387756" y="56121"/>
                  </a:moveTo>
                  <a:lnTo>
                    <a:pt x="383425" y="34264"/>
                  </a:lnTo>
                  <a:lnTo>
                    <a:pt x="373405" y="19278"/>
                  </a:lnTo>
                  <a:lnTo>
                    <a:pt x="371487" y="16421"/>
                  </a:lnTo>
                  <a:lnTo>
                    <a:pt x="367893" y="14020"/>
                  </a:lnTo>
                  <a:lnTo>
                    <a:pt x="367893" y="55676"/>
                  </a:lnTo>
                  <a:lnTo>
                    <a:pt x="365125" y="69875"/>
                  </a:lnTo>
                  <a:lnTo>
                    <a:pt x="357466" y="81597"/>
                  </a:lnTo>
                  <a:lnTo>
                    <a:pt x="345808" y="89573"/>
                  </a:lnTo>
                  <a:lnTo>
                    <a:pt x="331050" y="92519"/>
                  </a:lnTo>
                  <a:lnTo>
                    <a:pt x="316598" y="89611"/>
                  </a:lnTo>
                  <a:lnTo>
                    <a:pt x="305015" y="81711"/>
                  </a:lnTo>
                  <a:lnTo>
                    <a:pt x="297307" y="70002"/>
                  </a:lnTo>
                  <a:lnTo>
                    <a:pt x="294513" y="55676"/>
                  </a:lnTo>
                  <a:lnTo>
                    <a:pt x="297294" y="41554"/>
                  </a:lnTo>
                  <a:lnTo>
                    <a:pt x="304977" y="29984"/>
                  </a:lnTo>
                  <a:lnTo>
                    <a:pt x="316598" y="22161"/>
                  </a:lnTo>
                  <a:lnTo>
                    <a:pt x="331203" y="19278"/>
                  </a:lnTo>
                  <a:lnTo>
                    <a:pt x="345808" y="22161"/>
                  </a:lnTo>
                  <a:lnTo>
                    <a:pt x="357428" y="29984"/>
                  </a:lnTo>
                  <a:lnTo>
                    <a:pt x="365112" y="41554"/>
                  </a:lnTo>
                  <a:lnTo>
                    <a:pt x="367893" y="55676"/>
                  </a:lnTo>
                  <a:lnTo>
                    <a:pt x="367893" y="14020"/>
                  </a:lnTo>
                  <a:lnTo>
                    <a:pt x="353555" y="4406"/>
                  </a:lnTo>
                  <a:lnTo>
                    <a:pt x="331203" y="0"/>
                  </a:lnTo>
                  <a:lnTo>
                    <a:pt x="308851" y="4406"/>
                  </a:lnTo>
                  <a:lnTo>
                    <a:pt x="290906" y="16421"/>
                  </a:lnTo>
                  <a:lnTo>
                    <a:pt x="278980" y="34264"/>
                  </a:lnTo>
                  <a:lnTo>
                    <a:pt x="274650" y="56121"/>
                  </a:lnTo>
                  <a:lnTo>
                    <a:pt x="279006" y="77901"/>
                  </a:lnTo>
                  <a:lnTo>
                    <a:pt x="290969" y="95592"/>
                  </a:lnTo>
                  <a:lnTo>
                    <a:pt x="308914" y="107454"/>
                  </a:lnTo>
                  <a:lnTo>
                    <a:pt x="331203" y="111785"/>
                  </a:lnTo>
                  <a:lnTo>
                    <a:pt x="353491" y="107454"/>
                  </a:lnTo>
                  <a:lnTo>
                    <a:pt x="371436" y="95592"/>
                  </a:lnTo>
                  <a:lnTo>
                    <a:pt x="373519" y="92519"/>
                  </a:lnTo>
                  <a:lnTo>
                    <a:pt x="383400" y="77901"/>
                  </a:lnTo>
                  <a:lnTo>
                    <a:pt x="387756" y="56121"/>
                  </a:lnTo>
                  <a:close/>
                </a:path>
                <a:path w="581025" h="112394">
                  <a:moveTo>
                    <a:pt x="459308" y="1879"/>
                  </a:moveTo>
                  <a:lnTo>
                    <a:pt x="405650" y="1879"/>
                  </a:lnTo>
                  <a:lnTo>
                    <a:pt x="405650" y="20929"/>
                  </a:lnTo>
                  <a:lnTo>
                    <a:pt x="405650" y="108559"/>
                  </a:lnTo>
                  <a:lnTo>
                    <a:pt x="425513" y="108559"/>
                  </a:lnTo>
                  <a:lnTo>
                    <a:pt x="425513" y="20929"/>
                  </a:lnTo>
                  <a:lnTo>
                    <a:pt x="459308" y="20929"/>
                  </a:lnTo>
                  <a:lnTo>
                    <a:pt x="459308" y="1879"/>
                  </a:lnTo>
                  <a:close/>
                </a:path>
                <a:path w="581025" h="112394">
                  <a:moveTo>
                    <a:pt x="580567" y="56121"/>
                  </a:moveTo>
                  <a:lnTo>
                    <a:pt x="576237" y="34264"/>
                  </a:lnTo>
                  <a:lnTo>
                    <a:pt x="566216" y="19278"/>
                  </a:lnTo>
                  <a:lnTo>
                    <a:pt x="564311" y="16421"/>
                  </a:lnTo>
                  <a:lnTo>
                    <a:pt x="560705" y="14008"/>
                  </a:lnTo>
                  <a:lnTo>
                    <a:pt x="560705" y="55676"/>
                  </a:lnTo>
                  <a:lnTo>
                    <a:pt x="557949" y="69875"/>
                  </a:lnTo>
                  <a:lnTo>
                    <a:pt x="550291" y="81597"/>
                  </a:lnTo>
                  <a:lnTo>
                    <a:pt x="538632" y="89573"/>
                  </a:lnTo>
                  <a:lnTo>
                    <a:pt x="523875" y="92519"/>
                  </a:lnTo>
                  <a:lnTo>
                    <a:pt x="509422" y="89611"/>
                  </a:lnTo>
                  <a:lnTo>
                    <a:pt x="497827" y="81711"/>
                  </a:lnTo>
                  <a:lnTo>
                    <a:pt x="490131" y="70002"/>
                  </a:lnTo>
                  <a:lnTo>
                    <a:pt x="487337" y="55676"/>
                  </a:lnTo>
                  <a:lnTo>
                    <a:pt x="490118" y="41554"/>
                  </a:lnTo>
                  <a:lnTo>
                    <a:pt x="497801" y="29984"/>
                  </a:lnTo>
                  <a:lnTo>
                    <a:pt x="509422" y="22161"/>
                  </a:lnTo>
                  <a:lnTo>
                    <a:pt x="524027" y="19278"/>
                  </a:lnTo>
                  <a:lnTo>
                    <a:pt x="538632" y="22161"/>
                  </a:lnTo>
                  <a:lnTo>
                    <a:pt x="550252" y="29984"/>
                  </a:lnTo>
                  <a:lnTo>
                    <a:pt x="557936" y="41554"/>
                  </a:lnTo>
                  <a:lnTo>
                    <a:pt x="560705" y="55676"/>
                  </a:lnTo>
                  <a:lnTo>
                    <a:pt x="560705" y="14008"/>
                  </a:lnTo>
                  <a:lnTo>
                    <a:pt x="546379" y="4406"/>
                  </a:lnTo>
                  <a:lnTo>
                    <a:pt x="524027" y="0"/>
                  </a:lnTo>
                  <a:lnTo>
                    <a:pt x="501675" y="4406"/>
                  </a:lnTo>
                  <a:lnTo>
                    <a:pt x="483730" y="16421"/>
                  </a:lnTo>
                  <a:lnTo>
                    <a:pt x="471805" y="34264"/>
                  </a:lnTo>
                  <a:lnTo>
                    <a:pt x="467474" y="56121"/>
                  </a:lnTo>
                  <a:lnTo>
                    <a:pt x="471830" y="77901"/>
                  </a:lnTo>
                  <a:lnTo>
                    <a:pt x="483793" y="95592"/>
                  </a:lnTo>
                  <a:lnTo>
                    <a:pt x="501738" y="107454"/>
                  </a:lnTo>
                  <a:lnTo>
                    <a:pt x="524027" y="111785"/>
                  </a:lnTo>
                  <a:lnTo>
                    <a:pt x="546315" y="107454"/>
                  </a:lnTo>
                  <a:lnTo>
                    <a:pt x="564261" y="95592"/>
                  </a:lnTo>
                  <a:lnTo>
                    <a:pt x="566343" y="92519"/>
                  </a:lnTo>
                  <a:lnTo>
                    <a:pt x="576224" y="77901"/>
                  </a:lnTo>
                  <a:lnTo>
                    <a:pt x="580567" y="561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346290" y="1503618"/>
            <a:ext cx="993775" cy="112395"/>
            <a:chOff x="3346290" y="1503618"/>
            <a:chExt cx="993775" cy="112395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6290" y="1503618"/>
              <a:ext cx="408950" cy="1117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8639" y="1505494"/>
              <a:ext cx="359173" cy="1073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1199" y="1505494"/>
              <a:ext cx="178271" cy="107308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695880" y="1682510"/>
            <a:ext cx="441959" cy="154305"/>
            <a:chOff x="1695880" y="1682510"/>
            <a:chExt cx="441959" cy="154305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5880" y="1708605"/>
              <a:ext cx="332786" cy="12761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0158" y="1682510"/>
              <a:ext cx="87588" cy="133399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98573" y="1708605"/>
            <a:ext cx="87578" cy="107305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2346985" y="1682514"/>
            <a:ext cx="920750" cy="154305"/>
          </a:xfrm>
          <a:custGeom>
            <a:avLst/>
            <a:gdLst/>
            <a:ahLst/>
            <a:cxnLst/>
            <a:rect l="l" t="t" r="r" b="b"/>
            <a:pathLst>
              <a:path w="920750" h="154305">
                <a:moveTo>
                  <a:pt x="113690" y="26098"/>
                </a:moveTo>
                <a:lnTo>
                  <a:pt x="86715" y="26098"/>
                </a:lnTo>
                <a:lnTo>
                  <a:pt x="56845" y="108178"/>
                </a:lnTo>
                <a:lnTo>
                  <a:pt x="26974" y="26098"/>
                </a:lnTo>
                <a:lnTo>
                  <a:pt x="0" y="26098"/>
                </a:lnTo>
                <a:lnTo>
                  <a:pt x="0" y="133400"/>
                </a:lnTo>
                <a:lnTo>
                  <a:pt x="19862" y="133400"/>
                </a:lnTo>
                <a:lnTo>
                  <a:pt x="19862" y="53073"/>
                </a:lnTo>
                <a:lnTo>
                  <a:pt x="48425" y="133400"/>
                </a:lnTo>
                <a:lnTo>
                  <a:pt x="65252" y="133400"/>
                </a:lnTo>
                <a:lnTo>
                  <a:pt x="93814" y="53073"/>
                </a:lnTo>
                <a:lnTo>
                  <a:pt x="93814" y="133400"/>
                </a:lnTo>
                <a:lnTo>
                  <a:pt x="113690" y="133400"/>
                </a:lnTo>
                <a:lnTo>
                  <a:pt x="113690" y="26098"/>
                </a:lnTo>
                <a:close/>
              </a:path>
              <a:path w="920750" h="154305">
                <a:moveTo>
                  <a:pt x="244690" y="80327"/>
                </a:moveTo>
                <a:lnTo>
                  <a:pt x="240360" y="58470"/>
                </a:lnTo>
                <a:lnTo>
                  <a:pt x="230339" y="43510"/>
                </a:lnTo>
                <a:lnTo>
                  <a:pt x="228422" y="40640"/>
                </a:lnTo>
                <a:lnTo>
                  <a:pt x="224828" y="38239"/>
                </a:lnTo>
                <a:lnTo>
                  <a:pt x="224828" y="79908"/>
                </a:lnTo>
                <a:lnTo>
                  <a:pt x="222059" y="94094"/>
                </a:lnTo>
                <a:lnTo>
                  <a:pt x="214401" y="105816"/>
                </a:lnTo>
                <a:lnTo>
                  <a:pt x="202730" y="113792"/>
                </a:lnTo>
                <a:lnTo>
                  <a:pt x="187972" y="116725"/>
                </a:lnTo>
                <a:lnTo>
                  <a:pt x="173520" y="113830"/>
                </a:lnTo>
                <a:lnTo>
                  <a:pt x="161937" y="105930"/>
                </a:lnTo>
                <a:lnTo>
                  <a:pt x="154241" y="94221"/>
                </a:lnTo>
                <a:lnTo>
                  <a:pt x="151447" y="79908"/>
                </a:lnTo>
                <a:lnTo>
                  <a:pt x="154228" y="65773"/>
                </a:lnTo>
                <a:lnTo>
                  <a:pt x="161912" y="54203"/>
                </a:lnTo>
                <a:lnTo>
                  <a:pt x="173532" y="46380"/>
                </a:lnTo>
                <a:lnTo>
                  <a:pt x="188137" y="43510"/>
                </a:lnTo>
                <a:lnTo>
                  <a:pt x="202730" y="46380"/>
                </a:lnTo>
                <a:lnTo>
                  <a:pt x="214363" y="54203"/>
                </a:lnTo>
                <a:lnTo>
                  <a:pt x="222046" y="65773"/>
                </a:lnTo>
                <a:lnTo>
                  <a:pt x="224828" y="79908"/>
                </a:lnTo>
                <a:lnTo>
                  <a:pt x="224828" y="38239"/>
                </a:lnTo>
                <a:lnTo>
                  <a:pt x="210489" y="28625"/>
                </a:lnTo>
                <a:lnTo>
                  <a:pt x="188137" y="24218"/>
                </a:lnTo>
                <a:lnTo>
                  <a:pt x="165785" y="28625"/>
                </a:lnTo>
                <a:lnTo>
                  <a:pt x="147840" y="40640"/>
                </a:lnTo>
                <a:lnTo>
                  <a:pt x="135915" y="58470"/>
                </a:lnTo>
                <a:lnTo>
                  <a:pt x="131584" y="80327"/>
                </a:lnTo>
                <a:lnTo>
                  <a:pt x="135940" y="102120"/>
                </a:lnTo>
                <a:lnTo>
                  <a:pt x="147904" y="119811"/>
                </a:lnTo>
                <a:lnTo>
                  <a:pt x="165836" y="131686"/>
                </a:lnTo>
                <a:lnTo>
                  <a:pt x="188137" y="136017"/>
                </a:lnTo>
                <a:lnTo>
                  <a:pt x="210426" y="131686"/>
                </a:lnTo>
                <a:lnTo>
                  <a:pt x="228371" y="119811"/>
                </a:lnTo>
                <a:lnTo>
                  <a:pt x="230454" y="116725"/>
                </a:lnTo>
                <a:lnTo>
                  <a:pt x="240334" y="102120"/>
                </a:lnTo>
                <a:lnTo>
                  <a:pt x="244690" y="80327"/>
                </a:lnTo>
                <a:close/>
              </a:path>
              <a:path w="920750" h="154305">
                <a:moveTo>
                  <a:pt x="356133" y="133400"/>
                </a:moveTo>
                <a:lnTo>
                  <a:pt x="313639" y="26098"/>
                </a:lnTo>
                <a:lnTo>
                  <a:pt x="296240" y="26098"/>
                </a:lnTo>
                <a:lnTo>
                  <a:pt x="253758" y="133400"/>
                </a:lnTo>
                <a:lnTo>
                  <a:pt x="275653" y="133400"/>
                </a:lnTo>
                <a:lnTo>
                  <a:pt x="304939" y="53670"/>
                </a:lnTo>
                <a:lnTo>
                  <a:pt x="334225" y="133400"/>
                </a:lnTo>
                <a:lnTo>
                  <a:pt x="356133" y="133400"/>
                </a:lnTo>
                <a:close/>
              </a:path>
              <a:path w="920750" h="154305">
                <a:moveTo>
                  <a:pt x="473608" y="80327"/>
                </a:moveTo>
                <a:lnTo>
                  <a:pt x="469290" y="58470"/>
                </a:lnTo>
                <a:lnTo>
                  <a:pt x="459270" y="43510"/>
                </a:lnTo>
                <a:lnTo>
                  <a:pt x="457352" y="40640"/>
                </a:lnTo>
                <a:lnTo>
                  <a:pt x="453745" y="38227"/>
                </a:lnTo>
                <a:lnTo>
                  <a:pt x="453745" y="79908"/>
                </a:lnTo>
                <a:lnTo>
                  <a:pt x="450989" y="94094"/>
                </a:lnTo>
                <a:lnTo>
                  <a:pt x="443331" y="105816"/>
                </a:lnTo>
                <a:lnTo>
                  <a:pt x="431673" y="113792"/>
                </a:lnTo>
                <a:lnTo>
                  <a:pt x="416915" y="116725"/>
                </a:lnTo>
                <a:lnTo>
                  <a:pt x="402463" y="113830"/>
                </a:lnTo>
                <a:lnTo>
                  <a:pt x="390880" y="105930"/>
                </a:lnTo>
                <a:lnTo>
                  <a:pt x="383171" y="94221"/>
                </a:lnTo>
                <a:lnTo>
                  <a:pt x="380377" y="79908"/>
                </a:lnTo>
                <a:lnTo>
                  <a:pt x="383159" y="65773"/>
                </a:lnTo>
                <a:lnTo>
                  <a:pt x="390842" y="54203"/>
                </a:lnTo>
                <a:lnTo>
                  <a:pt x="402463" y="46380"/>
                </a:lnTo>
                <a:lnTo>
                  <a:pt x="417068" y="43510"/>
                </a:lnTo>
                <a:lnTo>
                  <a:pt x="431673" y="46380"/>
                </a:lnTo>
                <a:lnTo>
                  <a:pt x="443293" y="54203"/>
                </a:lnTo>
                <a:lnTo>
                  <a:pt x="450977" y="65773"/>
                </a:lnTo>
                <a:lnTo>
                  <a:pt x="453745" y="79908"/>
                </a:lnTo>
                <a:lnTo>
                  <a:pt x="453745" y="38227"/>
                </a:lnTo>
                <a:lnTo>
                  <a:pt x="439420" y="28625"/>
                </a:lnTo>
                <a:lnTo>
                  <a:pt x="417068" y="24218"/>
                </a:lnTo>
                <a:lnTo>
                  <a:pt x="394716" y="28625"/>
                </a:lnTo>
                <a:lnTo>
                  <a:pt x="376770" y="40640"/>
                </a:lnTo>
                <a:lnTo>
                  <a:pt x="364845" y="58470"/>
                </a:lnTo>
                <a:lnTo>
                  <a:pt x="360514" y="80327"/>
                </a:lnTo>
                <a:lnTo>
                  <a:pt x="364871" y="102120"/>
                </a:lnTo>
                <a:lnTo>
                  <a:pt x="376834" y="119811"/>
                </a:lnTo>
                <a:lnTo>
                  <a:pt x="394779" y="131686"/>
                </a:lnTo>
                <a:lnTo>
                  <a:pt x="417068" y="136017"/>
                </a:lnTo>
                <a:lnTo>
                  <a:pt x="439356" y="131686"/>
                </a:lnTo>
                <a:lnTo>
                  <a:pt x="457301" y="119811"/>
                </a:lnTo>
                <a:lnTo>
                  <a:pt x="459384" y="116725"/>
                </a:lnTo>
                <a:lnTo>
                  <a:pt x="469265" y="102120"/>
                </a:lnTo>
                <a:lnTo>
                  <a:pt x="473608" y="80327"/>
                </a:lnTo>
                <a:close/>
              </a:path>
              <a:path w="920750" h="154305">
                <a:moveTo>
                  <a:pt x="599681" y="114122"/>
                </a:moveTo>
                <a:lnTo>
                  <a:pt x="589673" y="114122"/>
                </a:lnTo>
                <a:lnTo>
                  <a:pt x="567791" y="65633"/>
                </a:lnTo>
                <a:lnTo>
                  <a:pt x="567791" y="114122"/>
                </a:lnTo>
                <a:lnTo>
                  <a:pt x="514718" y="114122"/>
                </a:lnTo>
                <a:lnTo>
                  <a:pt x="541261" y="53670"/>
                </a:lnTo>
                <a:lnTo>
                  <a:pt x="567791" y="114122"/>
                </a:lnTo>
                <a:lnTo>
                  <a:pt x="567791" y="65633"/>
                </a:lnTo>
                <a:lnTo>
                  <a:pt x="562394" y="53670"/>
                </a:lnTo>
                <a:lnTo>
                  <a:pt x="549960" y="26098"/>
                </a:lnTo>
                <a:lnTo>
                  <a:pt x="532549" y="26098"/>
                </a:lnTo>
                <a:lnTo>
                  <a:pt x="492823" y="114122"/>
                </a:lnTo>
                <a:lnTo>
                  <a:pt x="482523" y="114122"/>
                </a:lnTo>
                <a:lnTo>
                  <a:pt x="482523" y="153708"/>
                </a:lnTo>
                <a:lnTo>
                  <a:pt x="502386" y="153708"/>
                </a:lnTo>
                <a:lnTo>
                  <a:pt x="502386" y="133400"/>
                </a:lnTo>
                <a:lnTo>
                  <a:pt x="579818" y="133400"/>
                </a:lnTo>
                <a:lnTo>
                  <a:pt x="579818" y="153708"/>
                </a:lnTo>
                <a:lnTo>
                  <a:pt x="599681" y="153708"/>
                </a:lnTo>
                <a:lnTo>
                  <a:pt x="599681" y="133400"/>
                </a:lnTo>
                <a:lnTo>
                  <a:pt x="599681" y="114122"/>
                </a:lnTo>
                <a:close/>
              </a:path>
              <a:path w="920750" h="154305">
                <a:moveTo>
                  <a:pt x="637895" y="0"/>
                </a:moveTo>
                <a:lnTo>
                  <a:pt x="618032" y="0"/>
                </a:lnTo>
                <a:lnTo>
                  <a:pt x="618032" y="18262"/>
                </a:lnTo>
                <a:lnTo>
                  <a:pt x="637895" y="18262"/>
                </a:lnTo>
                <a:lnTo>
                  <a:pt x="637895" y="0"/>
                </a:lnTo>
                <a:close/>
              </a:path>
              <a:path w="920750" h="154305">
                <a:moveTo>
                  <a:pt x="667766" y="0"/>
                </a:moveTo>
                <a:lnTo>
                  <a:pt x="647903" y="0"/>
                </a:lnTo>
                <a:lnTo>
                  <a:pt x="647903" y="18262"/>
                </a:lnTo>
                <a:lnTo>
                  <a:pt x="667766" y="18262"/>
                </a:lnTo>
                <a:lnTo>
                  <a:pt x="667766" y="0"/>
                </a:lnTo>
                <a:close/>
              </a:path>
              <a:path w="920750" h="154305">
                <a:moveTo>
                  <a:pt x="671677" y="26098"/>
                </a:moveTo>
                <a:lnTo>
                  <a:pt x="614108" y="26098"/>
                </a:lnTo>
                <a:lnTo>
                  <a:pt x="614108" y="133400"/>
                </a:lnTo>
                <a:lnTo>
                  <a:pt x="671677" y="133400"/>
                </a:lnTo>
                <a:lnTo>
                  <a:pt x="671677" y="114122"/>
                </a:lnTo>
                <a:lnTo>
                  <a:pt x="633971" y="114122"/>
                </a:lnTo>
                <a:lnTo>
                  <a:pt x="633971" y="89484"/>
                </a:lnTo>
                <a:lnTo>
                  <a:pt x="670090" y="89484"/>
                </a:lnTo>
                <a:lnTo>
                  <a:pt x="670090" y="70192"/>
                </a:lnTo>
                <a:lnTo>
                  <a:pt x="633971" y="70192"/>
                </a:lnTo>
                <a:lnTo>
                  <a:pt x="633971" y="45402"/>
                </a:lnTo>
                <a:lnTo>
                  <a:pt x="671677" y="45402"/>
                </a:lnTo>
                <a:lnTo>
                  <a:pt x="671677" y="26098"/>
                </a:lnTo>
                <a:close/>
              </a:path>
              <a:path w="920750" h="154305">
                <a:moveTo>
                  <a:pt x="816432" y="133400"/>
                </a:moveTo>
                <a:lnTo>
                  <a:pt x="778002" y="77724"/>
                </a:lnTo>
                <a:lnTo>
                  <a:pt x="815568" y="26098"/>
                </a:lnTo>
                <a:lnTo>
                  <a:pt x="792645" y="26098"/>
                </a:lnTo>
                <a:lnTo>
                  <a:pt x="761339" y="72656"/>
                </a:lnTo>
                <a:lnTo>
                  <a:pt x="761339" y="26098"/>
                </a:lnTo>
                <a:lnTo>
                  <a:pt x="741476" y="26098"/>
                </a:lnTo>
                <a:lnTo>
                  <a:pt x="741476" y="72656"/>
                </a:lnTo>
                <a:lnTo>
                  <a:pt x="710158" y="26098"/>
                </a:lnTo>
                <a:lnTo>
                  <a:pt x="687235" y="26098"/>
                </a:lnTo>
                <a:lnTo>
                  <a:pt x="724789" y="78295"/>
                </a:lnTo>
                <a:lnTo>
                  <a:pt x="686371" y="133400"/>
                </a:lnTo>
                <a:lnTo>
                  <a:pt x="710158" y="133400"/>
                </a:lnTo>
                <a:lnTo>
                  <a:pt x="741476" y="86423"/>
                </a:lnTo>
                <a:lnTo>
                  <a:pt x="741476" y="133400"/>
                </a:lnTo>
                <a:lnTo>
                  <a:pt x="761339" y="133400"/>
                </a:lnTo>
                <a:lnTo>
                  <a:pt x="761339" y="86423"/>
                </a:lnTo>
                <a:lnTo>
                  <a:pt x="792645" y="133400"/>
                </a:lnTo>
                <a:lnTo>
                  <a:pt x="816432" y="133400"/>
                </a:lnTo>
                <a:close/>
              </a:path>
              <a:path w="920750" h="154305">
                <a:moveTo>
                  <a:pt x="920750" y="26098"/>
                </a:moveTo>
                <a:lnTo>
                  <a:pt x="900899" y="26098"/>
                </a:lnTo>
                <a:lnTo>
                  <a:pt x="853033" y="101511"/>
                </a:lnTo>
                <a:lnTo>
                  <a:pt x="853033" y="26098"/>
                </a:lnTo>
                <a:lnTo>
                  <a:pt x="833170" y="26098"/>
                </a:lnTo>
                <a:lnTo>
                  <a:pt x="833170" y="133400"/>
                </a:lnTo>
                <a:lnTo>
                  <a:pt x="853033" y="133400"/>
                </a:lnTo>
                <a:lnTo>
                  <a:pt x="900899" y="58000"/>
                </a:lnTo>
                <a:lnTo>
                  <a:pt x="900899" y="133400"/>
                </a:lnTo>
                <a:lnTo>
                  <a:pt x="920750" y="133400"/>
                </a:lnTo>
                <a:lnTo>
                  <a:pt x="920750" y="26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6631" y="1085408"/>
            <a:ext cx="584200" cy="859790"/>
          </a:xfrm>
          <a:custGeom>
            <a:avLst/>
            <a:gdLst/>
            <a:ahLst/>
            <a:cxnLst/>
            <a:rect l="l" t="t" r="r" b="b"/>
            <a:pathLst>
              <a:path w="584200" h="859789">
                <a:moveTo>
                  <a:pt x="583709" y="0"/>
                </a:moveTo>
                <a:lnTo>
                  <a:pt x="0" y="0"/>
                </a:lnTo>
                <a:lnTo>
                  <a:pt x="0" y="593981"/>
                </a:lnTo>
                <a:lnTo>
                  <a:pt x="291854" y="859753"/>
                </a:lnTo>
                <a:lnTo>
                  <a:pt x="346438" y="810048"/>
                </a:lnTo>
                <a:lnTo>
                  <a:pt x="305582" y="810048"/>
                </a:lnTo>
                <a:lnTo>
                  <a:pt x="278085" y="810027"/>
                </a:lnTo>
                <a:lnTo>
                  <a:pt x="33642" y="587427"/>
                </a:lnTo>
                <a:lnTo>
                  <a:pt x="66346" y="554726"/>
                </a:lnTo>
                <a:lnTo>
                  <a:pt x="27486" y="554726"/>
                </a:lnTo>
                <a:lnTo>
                  <a:pt x="27486" y="410521"/>
                </a:lnTo>
                <a:lnTo>
                  <a:pt x="66368" y="410521"/>
                </a:lnTo>
                <a:lnTo>
                  <a:pt x="27486" y="371643"/>
                </a:lnTo>
                <a:lnTo>
                  <a:pt x="27486" y="255604"/>
                </a:lnTo>
                <a:lnTo>
                  <a:pt x="68322" y="255604"/>
                </a:lnTo>
                <a:lnTo>
                  <a:pt x="33642" y="224024"/>
                </a:lnTo>
                <a:lnTo>
                  <a:pt x="66351" y="191313"/>
                </a:lnTo>
                <a:lnTo>
                  <a:pt x="27486" y="191313"/>
                </a:lnTo>
                <a:lnTo>
                  <a:pt x="27486" y="27496"/>
                </a:lnTo>
                <a:lnTo>
                  <a:pt x="583709" y="27496"/>
                </a:lnTo>
                <a:lnTo>
                  <a:pt x="583709" y="0"/>
                </a:lnTo>
                <a:close/>
              </a:path>
              <a:path w="584200" h="859789">
                <a:moveTo>
                  <a:pt x="583709" y="255594"/>
                </a:moveTo>
                <a:lnTo>
                  <a:pt x="556213" y="255594"/>
                </a:lnTo>
                <a:lnTo>
                  <a:pt x="556213" y="371643"/>
                </a:lnTo>
                <a:lnTo>
                  <a:pt x="445232" y="482613"/>
                </a:lnTo>
                <a:lnTo>
                  <a:pt x="550056" y="587427"/>
                </a:lnTo>
                <a:lnTo>
                  <a:pt x="305582" y="810048"/>
                </a:lnTo>
                <a:lnTo>
                  <a:pt x="346438" y="810048"/>
                </a:lnTo>
                <a:lnTo>
                  <a:pt x="583709" y="593981"/>
                </a:lnTo>
                <a:lnTo>
                  <a:pt x="583709" y="554726"/>
                </a:lnTo>
                <a:lnTo>
                  <a:pt x="556213" y="554726"/>
                </a:lnTo>
                <a:lnTo>
                  <a:pt x="484121" y="482613"/>
                </a:lnTo>
                <a:lnTo>
                  <a:pt x="556213" y="410521"/>
                </a:lnTo>
                <a:lnTo>
                  <a:pt x="583709" y="410521"/>
                </a:lnTo>
                <a:lnTo>
                  <a:pt x="583709" y="255594"/>
                </a:lnTo>
                <a:close/>
              </a:path>
              <a:path w="584200" h="859789">
                <a:moveTo>
                  <a:pt x="68322" y="255604"/>
                </a:moveTo>
                <a:lnTo>
                  <a:pt x="27486" y="255604"/>
                </a:lnTo>
                <a:lnTo>
                  <a:pt x="277928" y="483650"/>
                </a:lnTo>
                <a:lnTo>
                  <a:pt x="278085" y="810027"/>
                </a:lnTo>
                <a:lnTo>
                  <a:pt x="305582" y="810027"/>
                </a:lnTo>
                <a:lnTo>
                  <a:pt x="305436" y="483650"/>
                </a:lnTo>
                <a:lnTo>
                  <a:pt x="332552" y="458991"/>
                </a:lnTo>
                <a:lnTo>
                  <a:pt x="291666" y="458991"/>
                </a:lnTo>
                <a:lnTo>
                  <a:pt x="68322" y="255604"/>
                </a:lnTo>
                <a:close/>
              </a:path>
              <a:path w="584200" h="859789">
                <a:moveTo>
                  <a:pt x="66368" y="410521"/>
                </a:moveTo>
                <a:lnTo>
                  <a:pt x="27486" y="410521"/>
                </a:lnTo>
                <a:lnTo>
                  <a:pt x="99578" y="482613"/>
                </a:lnTo>
                <a:lnTo>
                  <a:pt x="27486" y="554726"/>
                </a:lnTo>
                <a:lnTo>
                  <a:pt x="66346" y="554726"/>
                </a:lnTo>
                <a:lnTo>
                  <a:pt x="138466" y="482613"/>
                </a:lnTo>
                <a:lnTo>
                  <a:pt x="66368" y="410521"/>
                </a:lnTo>
                <a:close/>
              </a:path>
              <a:path w="584200" h="859789">
                <a:moveTo>
                  <a:pt x="583709" y="410521"/>
                </a:moveTo>
                <a:lnTo>
                  <a:pt x="556213" y="410521"/>
                </a:lnTo>
                <a:lnTo>
                  <a:pt x="556213" y="554726"/>
                </a:lnTo>
                <a:lnTo>
                  <a:pt x="583709" y="554726"/>
                </a:lnTo>
                <a:lnTo>
                  <a:pt x="583709" y="410521"/>
                </a:lnTo>
                <a:close/>
              </a:path>
              <a:path w="584200" h="859789">
                <a:moveTo>
                  <a:pt x="456551" y="91651"/>
                </a:moveTo>
                <a:lnTo>
                  <a:pt x="417694" y="91651"/>
                </a:lnTo>
                <a:lnTo>
                  <a:pt x="550046" y="224014"/>
                </a:lnTo>
                <a:lnTo>
                  <a:pt x="291666" y="458991"/>
                </a:lnTo>
                <a:lnTo>
                  <a:pt x="332552" y="458991"/>
                </a:lnTo>
                <a:lnTo>
                  <a:pt x="556213" y="255594"/>
                </a:lnTo>
                <a:lnTo>
                  <a:pt x="583709" y="255594"/>
                </a:lnTo>
                <a:lnTo>
                  <a:pt x="583709" y="191313"/>
                </a:lnTo>
                <a:lnTo>
                  <a:pt x="556213" y="191313"/>
                </a:lnTo>
                <a:lnTo>
                  <a:pt x="456551" y="91651"/>
                </a:lnTo>
                <a:close/>
              </a:path>
              <a:path w="584200" h="859789">
                <a:moveTo>
                  <a:pt x="244819" y="331099"/>
                </a:moveTo>
                <a:lnTo>
                  <a:pt x="225218" y="350711"/>
                </a:lnTo>
                <a:lnTo>
                  <a:pt x="239600" y="362546"/>
                </a:lnTo>
                <a:lnTo>
                  <a:pt x="255772" y="371205"/>
                </a:lnTo>
                <a:lnTo>
                  <a:pt x="273326" y="376524"/>
                </a:lnTo>
                <a:lnTo>
                  <a:pt x="291854" y="378334"/>
                </a:lnTo>
                <a:lnTo>
                  <a:pt x="310372" y="376524"/>
                </a:lnTo>
                <a:lnTo>
                  <a:pt x="327925" y="371205"/>
                </a:lnTo>
                <a:lnTo>
                  <a:pt x="344102" y="362546"/>
                </a:lnTo>
                <a:lnTo>
                  <a:pt x="358491" y="350711"/>
                </a:lnTo>
                <a:lnTo>
                  <a:pt x="291854" y="350596"/>
                </a:lnTo>
                <a:lnTo>
                  <a:pt x="278782" y="349320"/>
                </a:lnTo>
                <a:lnTo>
                  <a:pt x="266393" y="345568"/>
                </a:lnTo>
                <a:lnTo>
                  <a:pt x="254977" y="339455"/>
                </a:lnTo>
                <a:lnTo>
                  <a:pt x="244819" y="331099"/>
                </a:lnTo>
                <a:close/>
              </a:path>
              <a:path w="584200" h="859789">
                <a:moveTo>
                  <a:pt x="338879" y="331099"/>
                </a:moveTo>
                <a:lnTo>
                  <a:pt x="328722" y="339455"/>
                </a:lnTo>
                <a:lnTo>
                  <a:pt x="317307" y="345568"/>
                </a:lnTo>
                <a:lnTo>
                  <a:pt x="304921" y="349320"/>
                </a:lnTo>
                <a:lnTo>
                  <a:pt x="291854" y="350596"/>
                </a:lnTo>
                <a:lnTo>
                  <a:pt x="358376" y="350596"/>
                </a:lnTo>
                <a:lnTo>
                  <a:pt x="338879" y="331099"/>
                </a:lnTo>
                <a:close/>
              </a:path>
              <a:path w="584200" h="859789">
                <a:moveTo>
                  <a:pt x="226925" y="228705"/>
                </a:moveTo>
                <a:lnTo>
                  <a:pt x="216858" y="230737"/>
                </a:lnTo>
                <a:lnTo>
                  <a:pt x="208637" y="236280"/>
                </a:lnTo>
                <a:lnTo>
                  <a:pt x="203094" y="244501"/>
                </a:lnTo>
                <a:lnTo>
                  <a:pt x="201061" y="254568"/>
                </a:lnTo>
                <a:lnTo>
                  <a:pt x="203094" y="264634"/>
                </a:lnTo>
                <a:lnTo>
                  <a:pt x="208637" y="272855"/>
                </a:lnTo>
                <a:lnTo>
                  <a:pt x="216858" y="278398"/>
                </a:lnTo>
                <a:lnTo>
                  <a:pt x="226925" y="280431"/>
                </a:lnTo>
                <a:lnTo>
                  <a:pt x="236991" y="278398"/>
                </a:lnTo>
                <a:lnTo>
                  <a:pt x="245212" y="272855"/>
                </a:lnTo>
                <a:lnTo>
                  <a:pt x="250755" y="264634"/>
                </a:lnTo>
                <a:lnTo>
                  <a:pt x="252788" y="254568"/>
                </a:lnTo>
                <a:lnTo>
                  <a:pt x="250755" y="244501"/>
                </a:lnTo>
                <a:lnTo>
                  <a:pt x="245212" y="236280"/>
                </a:lnTo>
                <a:lnTo>
                  <a:pt x="236991" y="230737"/>
                </a:lnTo>
                <a:lnTo>
                  <a:pt x="226925" y="228705"/>
                </a:lnTo>
                <a:close/>
              </a:path>
              <a:path w="584200" h="859789">
                <a:moveTo>
                  <a:pt x="356784" y="228705"/>
                </a:moveTo>
                <a:lnTo>
                  <a:pt x="346714" y="230737"/>
                </a:lnTo>
                <a:lnTo>
                  <a:pt x="338493" y="236280"/>
                </a:lnTo>
                <a:lnTo>
                  <a:pt x="332953" y="244501"/>
                </a:lnTo>
                <a:lnTo>
                  <a:pt x="330921" y="254568"/>
                </a:lnTo>
                <a:lnTo>
                  <a:pt x="332953" y="264634"/>
                </a:lnTo>
                <a:lnTo>
                  <a:pt x="338493" y="272855"/>
                </a:lnTo>
                <a:lnTo>
                  <a:pt x="346714" y="278398"/>
                </a:lnTo>
                <a:lnTo>
                  <a:pt x="356784" y="280431"/>
                </a:lnTo>
                <a:lnTo>
                  <a:pt x="366845" y="278398"/>
                </a:lnTo>
                <a:lnTo>
                  <a:pt x="375063" y="272855"/>
                </a:lnTo>
                <a:lnTo>
                  <a:pt x="380605" y="264634"/>
                </a:lnTo>
                <a:lnTo>
                  <a:pt x="382637" y="254568"/>
                </a:lnTo>
                <a:lnTo>
                  <a:pt x="380605" y="244501"/>
                </a:lnTo>
                <a:lnTo>
                  <a:pt x="375063" y="236280"/>
                </a:lnTo>
                <a:lnTo>
                  <a:pt x="366845" y="230737"/>
                </a:lnTo>
                <a:lnTo>
                  <a:pt x="356784" y="228705"/>
                </a:lnTo>
                <a:close/>
              </a:path>
              <a:path w="584200" h="859789">
                <a:moveTo>
                  <a:pt x="204873" y="91651"/>
                </a:moveTo>
                <a:lnTo>
                  <a:pt x="166005" y="91651"/>
                </a:lnTo>
                <a:lnTo>
                  <a:pt x="291854" y="217522"/>
                </a:lnTo>
                <a:lnTo>
                  <a:pt x="330734" y="178633"/>
                </a:lnTo>
                <a:lnTo>
                  <a:pt x="291854" y="178633"/>
                </a:lnTo>
                <a:lnTo>
                  <a:pt x="204873" y="91651"/>
                </a:lnTo>
                <a:close/>
              </a:path>
              <a:path w="584200" h="859789">
                <a:moveTo>
                  <a:pt x="140718" y="27496"/>
                </a:moveTo>
                <a:lnTo>
                  <a:pt x="101860" y="27496"/>
                </a:lnTo>
                <a:lnTo>
                  <a:pt x="146581" y="72228"/>
                </a:lnTo>
                <a:lnTo>
                  <a:pt x="27486" y="191313"/>
                </a:lnTo>
                <a:lnTo>
                  <a:pt x="66351" y="191313"/>
                </a:lnTo>
                <a:lnTo>
                  <a:pt x="166005" y="91651"/>
                </a:lnTo>
                <a:lnTo>
                  <a:pt x="204873" y="91651"/>
                </a:lnTo>
                <a:lnTo>
                  <a:pt x="140718" y="27496"/>
                </a:lnTo>
                <a:close/>
              </a:path>
              <a:path w="584200" h="859789">
                <a:moveTo>
                  <a:pt x="583709" y="27496"/>
                </a:moveTo>
                <a:lnTo>
                  <a:pt x="556213" y="27496"/>
                </a:lnTo>
                <a:lnTo>
                  <a:pt x="556213" y="191313"/>
                </a:lnTo>
                <a:lnTo>
                  <a:pt x="583709" y="191313"/>
                </a:lnTo>
                <a:lnTo>
                  <a:pt x="583709" y="27496"/>
                </a:lnTo>
                <a:close/>
              </a:path>
              <a:path w="584200" h="859789">
                <a:moveTo>
                  <a:pt x="481849" y="27496"/>
                </a:moveTo>
                <a:lnTo>
                  <a:pt x="442981" y="27496"/>
                </a:lnTo>
                <a:lnTo>
                  <a:pt x="291854" y="178633"/>
                </a:lnTo>
                <a:lnTo>
                  <a:pt x="330734" y="178633"/>
                </a:lnTo>
                <a:lnTo>
                  <a:pt x="417694" y="91651"/>
                </a:lnTo>
                <a:lnTo>
                  <a:pt x="456551" y="91651"/>
                </a:lnTo>
                <a:lnTo>
                  <a:pt x="437128" y="72228"/>
                </a:lnTo>
                <a:lnTo>
                  <a:pt x="481849" y="27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755650" y="2682876"/>
            <a:ext cx="7620000" cy="1972328"/>
          </a:xfrm>
        </p:spPr>
        <p:txBody>
          <a:bodyPr/>
          <a:lstStyle/>
          <a:p>
            <a:r>
              <a:rPr lang="ru-RU" sz="3200" b="1" dirty="0"/>
              <a:t>Нормативно-правовая база организации деятельности музея образовательной организации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55650" y="4359276"/>
            <a:ext cx="960324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Федеральный закон от 29 декабря 2012 г. №273-ФЗ «Об образовании в Российской Федерации»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Федеральный закон от 26 мая 1996 г. №54-ФЗ «О музейном фонде Российской Федерации и музеях в Российской Федерации»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Федеральный закон от 15 апреля 1998 г. №64-ФЗ «О культурных ценностях, перемещенных в Союз ССР в результате Второй мировой войны и находящимися на территории Российской Федерации»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Федеральный закон от 22.10.2004 г. № 125ФЗ «Об архивном деле в Российской Федерации»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«Методические рекомендации о создании и функционировании структурных подразделений образовательных организаций, выполняющих учебно-воспитательные функции музейными средствами» от 09 июля 2020 г.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- Положение о паспортизации школьных музеев Российской Федерации от 29 апреля 2021 г. № 9-ОД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- «Единые правила организации комплектования, учета, хранения и использования музейных предметов и музейных коллекций», утвержденными Министерством культуры 23.07.2020 г. 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05726" y="2025539"/>
            <a:ext cx="10052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После ввода всех данных нажимаем кнопку «Сохранить», система возвращается в раздел «Паспорт музея», нажимаем кнопку «Сохранить».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64" y="2955208"/>
            <a:ext cx="12883878" cy="27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" name="Прямоугольник 16383"/>
          <p:cNvSpPr/>
          <p:nvPr/>
        </p:nvSpPr>
        <p:spPr>
          <a:xfrm>
            <a:off x="1698364" y="5859759"/>
            <a:ext cx="720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Для редактирования адреса необходимо нажать на «карандаш».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64" y="6349847"/>
            <a:ext cx="12928112" cy="26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Прямоугольник 16384"/>
          <p:cNvSpPr/>
          <p:nvPr/>
        </p:nvSpPr>
        <p:spPr>
          <a:xfrm>
            <a:off x="1780366" y="9415682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карте Российской Федерации в «Реестре Школьных музеев» музей образовательной организации отмечен соответствующим типом маркера</a:t>
            </a:r>
          </a:p>
          <a:p>
            <a:r>
              <a:rPr lang="ru-RU" dirty="0" smtClean="0"/>
              <a:t>«школьный музей».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16388" name="Прямоугольник 16387"/>
          <p:cNvSpPr/>
          <p:nvPr/>
        </p:nvSpPr>
        <p:spPr>
          <a:xfrm>
            <a:off x="1813791" y="2025539"/>
            <a:ext cx="100520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Заполняем «Характеристика помещения»; «Цели музея»; «Задачи музея». После ввода каждых данных нажимаем кнопку «Сохранить».</a:t>
            </a:r>
            <a:endParaRPr lang="ru-RU" sz="2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91" y="3070567"/>
            <a:ext cx="10767086" cy="594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99" y="2402680"/>
            <a:ext cx="13539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Раздел «Галерея»</a:t>
            </a:r>
          </a:p>
          <a:p>
            <a:r>
              <a:rPr lang="ru-RU" sz="2400" b="1" dirty="0" smtClean="0"/>
              <a:t>Добавляем фото и видео материалы, нажимая кнопку «плюс».</a:t>
            </a:r>
          </a:p>
          <a:p>
            <a:r>
              <a:rPr lang="ru-RU" sz="2400" b="1" dirty="0" smtClean="0"/>
              <a:t>Параметры фотографий: разрешение не менее 1280х720 пикселей; альбомная ориентация. В строке «Название слайда» подписываем изображение.</a:t>
            </a:r>
          </a:p>
          <a:p>
            <a:r>
              <a:rPr lang="ru-RU" sz="2400" b="1" dirty="0" smtClean="0"/>
              <a:t>Параметры видеороликов: разрешение не менее 720х526 пикселей; размер не более 150мб.</a:t>
            </a:r>
          </a:p>
          <a:p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719131" y="6044425"/>
            <a:ext cx="1362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600299" y="5192070"/>
            <a:ext cx="10163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Раздел «Описание»</a:t>
            </a:r>
          </a:p>
          <a:p>
            <a:r>
              <a:rPr lang="ru-RU" sz="2400" b="1" dirty="0" smtClean="0"/>
              <a:t>В строке «Аннотация», «О музее», «Краткая характеристика основного и вспомогательного фонда музея», «Значимые и ценные экспонаты» прописываем информацию о музее.</a:t>
            </a:r>
            <a:endParaRPr lang="ru-RU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69" y="6848259"/>
            <a:ext cx="8971881" cy="28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" y="0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5258" y="3198628"/>
            <a:ext cx="10163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Раздел «Экспозиция»</a:t>
            </a:r>
          </a:p>
          <a:p>
            <a:r>
              <a:rPr lang="ru-RU" sz="2400" b="1" dirty="0" smtClean="0"/>
              <a:t>Нажимая на кнопку «+», появляется новое окно</a:t>
            </a:r>
          </a:p>
          <a:p>
            <a:r>
              <a:rPr lang="ru-RU" sz="2400" b="1" dirty="0" smtClean="0"/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58" y="4398957"/>
            <a:ext cx="7213792" cy="22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671050" y="5496710"/>
            <a:ext cx="9550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Для внесения данных в раздел экспозиции необходимо нажать на иконку «настройки».         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6281540"/>
            <a:ext cx="7740691" cy="25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" y="0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5259" y="3198628"/>
            <a:ext cx="988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Открывается новая страница «Редактирование экспозиции».</a:t>
            </a:r>
          </a:p>
          <a:p>
            <a:r>
              <a:rPr lang="ru-RU" sz="2400" b="1" dirty="0" smtClean="0"/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029625"/>
            <a:ext cx="7302500" cy="23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899650" y="4029625"/>
            <a:ext cx="988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«Короткое название» в этой строке прописываем название экспозиции без кавычек, удаляя Новый раздел. Например, Русская изба;</a:t>
            </a:r>
          </a:p>
          <a:p>
            <a:r>
              <a:rPr lang="ru-RU" sz="2400" b="1" dirty="0" smtClean="0"/>
              <a:t>«Содержание» в этой строке перечисляем, какие предметы находятся в экспозиции. Например, Предметы быта, иконы, макет русской печи и т.п.</a:t>
            </a:r>
          </a:p>
          <a:p>
            <a:r>
              <a:rPr lang="ru-RU" sz="2400" b="1" dirty="0" smtClean="0"/>
              <a:t>«Описание» в этой строке описываем с чем знакомит или, о чем рассказывает экспозиция.</a:t>
            </a:r>
          </a:p>
          <a:p>
            <a:r>
              <a:rPr lang="ru-RU" sz="2400" b="1" dirty="0" smtClean="0"/>
              <a:t>После внесения данных нажимаем кнопку «Сохранить», возвращаясь в предыдущий раздел «Экспозиция» нажимаем кнопку «Сохранить».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031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" y="0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5259" y="2677623"/>
            <a:ext cx="9880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Раздел «Документы»</a:t>
            </a:r>
          </a:p>
          <a:p>
            <a:r>
              <a:rPr lang="ru-RU" sz="2400" b="1" dirty="0" smtClean="0"/>
              <a:t>В этом разделе необходимо загрузить документы:</a:t>
            </a:r>
          </a:p>
          <a:p>
            <a:r>
              <a:rPr lang="ru-RU" sz="2400" b="1" dirty="0" smtClean="0"/>
              <a:t>1. Акт обследования музея (загружает руководитель школьного музея);</a:t>
            </a:r>
          </a:p>
          <a:p>
            <a:r>
              <a:rPr lang="ru-RU" sz="2400" b="1" dirty="0" smtClean="0"/>
              <a:t>2. Учетную карточку музея (загружает руководитель школьного музея);</a:t>
            </a:r>
          </a:p>
          <a:p>
            <a:r>
              <a:rPr lang="ru-RU" sz="2400" b="1" dirty="0" smtClean="0"/>
              <a:t>3. Свидетельство (при наличии, загружает руководитель школьного музея);</a:t>
            </a:r>
          </a:p>
          <a:p>
            <a:r>
              <a:rPr lang="ru-RU" sz="2400" b="1" dirty="0" smtClean="0"/>
              <a:t>4. Протокол (загружает региональный куратор школьных музеев).</a:t>
            </a:r>
          </a:p>
          <a:p>
            <a:r>
              <a:rPr lang="ru-RU" sz="2400" b="1" dirty="0" smtClean="0"/>
              <a:t>В разделе «Документы» размещена кнопка «Подсказка», где указаны названия документов и формы их предоставления.</a:t>
            </a:r>
          </a:p>
          <a:p>
            <a:r>
              <a:rPr lang="ru-RU" sz="2400" b="1" dirty="0" smtClean="0"/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588" y="5124446"/>
            <a:ext cx="7585477" cy="449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2457" y="748187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5055" y="2402680"/>
            <a:ext cx="901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Нажимаем на значок «плюс», открывается новое окно, в котором вы выбираете нужный документ.</a:t>
            </a:r>
          </a:p>
          <a:p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921658" y="5426075"/>
            <a:ext cx="1362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7" y="3595733"/>
            <a:ext cx="9011640" cy="31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1630396" y="7403278"/>
            <a:ext cx="96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33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2457" y="748187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921658" y="5426075"/>
            <a:ext cx="1362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630396" y="7403278"/>
            <a:ext cx="96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984377" y="6258113"/>
            <a:ext cx="867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966025" y="3179158"/>
            <a:ext cx="1382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heavy" dirty="0"/>
              <a:t>Раздел «Контакты</a:t>
            </a:r>
            <a:r>
              <a:rPr lang="ru-RU" sz="2400" b="1" u="heavy" dirty="0" smtClean="0"/>
              <a:t>»</a:t>
            </a:r>
          </a:p>
          <a:p>
            <a:endParaRPr lang="ru-RU" sz="2400" b="1" dirty="0"/>
          </a:p>
          <a:p>
            <a:r>
              <a:rPr lang="ru-RU" sz="2400" dirty="0"/>
              <a:t>«Телефоны», «Сайты», «E-</a:t>
            </a:r>
            <a:r>
              <a:rPr lang="ru-RU" sz="2400" dirty="0" err="1"/>
              <a:t>mail</a:t>
            </a:r>
            <a:r>
              <a:rPr lang="ru-RU" sz="2400" dirty="0"/>
              <a:t>» вносим информацию, соблюдая следующие </a:t>
            </a:r>
            <a:r>
              <a:rPr lang="ru-RU" sz="2400" dirty="0" smtClean="0"/>
              <a:t>правила:</a:t>
            </a:r>
          </a:p>
          <a:p>
            <a:r>
              <a:rPr lang="ru-RU" sz="2400" dirty="0" smtClean="0"/>
              <a:t>Запись номера начинается с +7 и далее ставится пробел. В скобках указывается код города или код мобильного оператора. После скобок ставится пробел. Сам номер прописывается через дефис.</a:t>
            </a:r>
          </a:p>
          <a:p>
            <a:r>
              <a:rPr lang="ru-RU" sz="2400" dirty="0" smtClean="0"/>
              <a:t>Пример +7 (123) 456-78-90.</a:t>
            </a:r>
          </a:p>
          <a:p>
            <a:endParaRPr lang="ru-RU" sz="2400" dirty="0" smtClean="0"/>
          </a:p>
          <a:p>
            <a:r>
              <a:rPr lang="ru-RU" sz="2400" dirty="0" smtClean="0"/>
              <a:t>В графе «Сайты» указываем адрес сайта музея или сайт образовательной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866402" y="3252462"/>
            <a:ext cx="877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2457" y="748187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630396" y="7403278"/>
            <a:ext cx="96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984377" y="6258113"/>
            <a:ext cx="867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127061" y="5805571"/>
            <a:ext cx="164573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600" b="1" dirty="0" smtClean="0"/>
              <a:t>В школьном музее постоянно хранятся следующие документы: учетная карточка, свидетельство, акт обследования музейной экспозиции, составленный муниципальной комиссии утвержденный руководителем образовательной организации.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Каждые 5 лет школьный музей должен проходить переаттестацию, подтверждать свой статус. Для этого муниципальная музейная комиссия знакомится с содержанием работы музея, проводит сверку наличия фондов с учетной документацией. В результате новые: акт обследования, учетная карточка загружаются в раздел документы на страничку школьного музея.</a:t>
            </a:r>
          </a:p>
          <a:p>
            <a:r>
              <a:rPr lang="ru-RU" sz="1600" b="1" dirty="0" smtClean="0"/>
              <a:t>Сверка наличия фондов с учетной документацией проходит также при смене руководителя музея.</a:t>
            </a:r>
          </a:p>
          <a:p>
            <a:endParaRPr lang="ru-RU" sz="1600" b="1" dirty="0" smtClean="0"/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4377" y="2506407"/>
            <a:ext cx="14093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рассмотрения и согласования федеральным куратором материалов музей регистрируется\паспортизируется и паспортизированному музею вручается номерное свидетельство и сертификат музея образовательной организации (школьного музея), заверенное подписью и печатью руководителя Федерального государственного бюджетного образовательного учреждения дополнительного образования «Федеральный центр дополнительного образования и организации отдыха и оздоровления детей».</a:t>
            </a:r>
          </a:p>
          <a:p>
            <a:endParaRPr lang="ru-RU" sz="2000" dirty="0" smtClean="0"/>
          </a:p>
          <a:p>
            <a:r>
              <a:rPr lang="ru-RU" sz="2400" b="1" dirty="0" smtClean="0"/>
              <a:t>Данный регистрационный номер проставляется на всех музейных документах – свидетельстве, учетных карточках. 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899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2457" y="748187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630396" y="7403278"/>
            <a:ext cx="96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984377" y="6258113"/>
            <a:ext cx="867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03250" y="3265024"/>
            <a:ext cx="164573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2400" b="1" dirty="0" smtClean="0"/>
              <a:t>              В школьном музее постоянно хранятся следующие документы: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учетная карточка,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свидетельство,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акт обследования музейной экспозиции, составленный муниципальной комиссией и  утвержденный руководителем образовательной организации.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    Каждые 5 лет школьный музей должен проходить переаттестацию, подтверждать свой статус. </a:t>
            </a:r>
          </a:p>
          <a:p>
            <a:r>
              <a:rPr lang="ru-RU" sz="2400" b="1" dirty="0" smtClean="0"/>
              <a:t>Для этого муниципальная музейная комиссия знакомится с содержанием работы музея, проводит сверку наличия фондов с учетной документацией. </a:t>
            </a:r>
          </a:p>
          <a:p>
            <a:r>
              <a:rPr lang="ru-RU" sz="2400" b="1" dirty="0" smtClean="0"/>
              <a:t>В результате новые: акт обследования, учетная карточка загружаются в раздел документы на страничку школьного музея.</a:t>
            </a:r>
          </a:p>
          <a:p>
            <a:r>
              <a:rPr lang="ru-RU" sz="2400" b="1" dirty="0" smtClean="0"/>
              <a:t>Сверка наличия фондов с учетной документацией проходит также при смене руководителя музея.</a:t>
            </a:r>
          </a:p>
          <a:p>
            <a:endParaRPr lang="ru-RU" sz="2400" b="1" dirty="0" smtClean="0"/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3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82167" y="2348705"/>
            <a:ext cx="9828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 паспортизации и регистрации школьных музеев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84380" y="3749675"/>
            <a:ext cx="87701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– регистрация музеев проводится в целях     развития и совершенствования деятельности музеев образовательных организаций Московской области;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– определения их правового статуса;</a:t>
            </a:r>
          </a:p>
          <a:p>
            <a:r>
              <a:rPr lang="ru-RU" sz="3200" dirty="0">
                <a:solidFill>
                  <a:srgbClr val="0070C0"/>
                </a:solidFill>
              </a:rPr>
              <a:t>– упорядочения учёта и сохранности   музейных экспонатов; </a:t>
            </a:r>
          </a:p>
        </p:txBody>
      </p:sp>
    </p:spTree>
    <p:extLst>
      <p:ext uri="{BB962C8B-B14F-4D97-AF65-F5344CB8AC3E}">
        <p14:creationId xmlns:p14="http://schemas.microsoft.com/office/powerpoint/2010/main" val="4117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005894"/>
                </a:solidFill>
                <a:effectLst/>
                <a:uLnTx/>
                <a:uFillTx/>
                <a:latin typeface="AvantGardeGothicC"/>
                <a:cs typeface="AvantGardeGothicC"/>
              </a:rPr>
              <a:t>12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5894"/>
              </a:solidFill>
              <a:effectLst/>
              <a:uLnTx/>
              <a:uFillTx/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7050" y="2348705"/>
            <a:ext cx="9227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Порядок паспортизации и размещения в Федеральном реестре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27051" y="3190622"/>
            <a:ext cx="115405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Руководитель музея образовательной организации </a:t>
            </a:r>
            <a:r>
              <a:rPr lang="ru-RU" sz="2400" dirty="0" smtClean="0"/>
              <a:t>направляет муниципальному куратору следующие документы: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учётная карточка музея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- заявка на паспортизацию и выдачу номерного свидетельства (подтверждения статуса музея)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акт обследования музея</a:t>
            </a:r>
          </a:p>
          <a:p>
            <a:r>
              <a:rPr lang="ru-RU" sz="2400" b="1" dirty="0" smtClean="0"/>
              <a:t>Муниципальный куратор образовательной организации </a:t>
            </a:r>
            <a:r>
              <a:rPr lang="ru-RU" sz="2400" dirty="0" smtClean="0"/>
              <a:t>направляет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егиональному координатору следующие документы: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общую заявку (</a:t>
            </a:r>
            <a:r>
              <a:rPr lang="en-US" sz="2400" dirty="0" smtClean="0"/>
              <a:t>word </a:t>
            </a:r>
            <a:r>
              <a:rPr lang="ru-RU" sz="2400" dirty="0" smtClean="0"/>
              <a:t>и </a:t>
            </a:r>
            <a:r>
              <a:rPr lang="en-US" sz="2400" dirty="0" smtClean="0"/>
              <a:t>pdf) </a:t>
            </a:r>
            <a:r>
              <a:rPr lang="ru-RU" sz="2400" dirty="0" smtClean="0"/>
              <a:t>на получение приглашения на Портал школьных музеев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пакет документов (учетную карточку, акт обследования, заявку)</a:t>
            </a:r>
          </a:p>
          <a:p>
            <a:r>
              <a:rPr lang="ru-RU" sz="2400" b="1" dirty="0" smtClean="0"/>
              <a:t>Региональный координатор </a:t>
            </a:r>
            <a:r>
              <a:rPr lang="ru-RU" sz="2400" dirty="0" smtClean="0"/>
              <a:t>направляет федеральному координатору  протокол, составленный региональной комиссией по паспортизации школьных музеев. </a:t>
            </a:r>
          </a:p>
          <a:p>
            <a:r>
              <a:rPr lang="ru-RU" sz="2400" b="1" dirty="0" smtClean="0"/>
              <a:t>Федеральный координатор </a:t>
            </a:r>
            <a:r>
              <a:rPr lang="ru-RU" sz="2400" dirty="0" smtClean="0"/>
              <a:t>присваивает номера школьным музеям и направляет региональному координатору номерное свидетельство школьного музея, которое направляется </a:t>
            </a:r>
            <a:r>
              <a:rPr lang="ru-RU" sz="2400" b="1" dirty="0" smtClean="0"/>
              <a:t>руководителю школьного музея только после размещения в Федеральном реестре</a:t>
            </a:r>
          </a:p>
        </p:txBody>
      </p:sp>
    </p:spTree>
    <p:extLst>
      <p:ext uri="{BB962C8B-B14F-4D97-AF65-F5344CB8AC3E}">
        <p14:creationId xmlns:p14="http://schemas.microsoft.com/office/powerpoint/2010/main" val="2694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005894"/>
                </a:solidFill>
                <a:effectLst/>
                <a:uLnTx/>
                <a:uFillTx/>
                <a:latin typeface="AvantGardeGothicC"/>
                <a:cs typeface="AvantGardeGothicC"/>
              </a:rPr>
              <a:t>12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5894"/>
              </a:solidFill>
              <a:effectLst/>
              <a:uLnTx/>
              <a:uFillTx/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0800000" flipH="1" flipV="1">
            <a:off x="1082166" y="408592"/>
            <a:ext cx="10460141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размещения музея в Федеральном реестре</a:t>
            </a: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приглашение   руководителям школьных музеев на электронную почту.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доступа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введения логина и пароля, руководитель школьного музея может зайти в личный кабинет для внесения данных по музею образовательной организации. 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самостоятельной регистрации на сайте Федерального центра школьный музей не вносится в реестр!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5396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rgbClr val="005894"/>
                </a:solidFill>
                <a:effectLst/>
                <a:uLnTx/>
                <a:uFillTx/>
                <a:latin typeface="AvantGardeGothicC"/>
                <a:cs typeface="AvantGardeGothicC"/>
              </a:rPr>
              <a:t>12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5894"/>
              </a:solidFill>
              <a:effectLst/>
              <a:uLnTx/>
              <a:uFillTx/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052050" y="2235232"/>
            <a:ext cx="6857999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 получения доступа логина и пароля</a:t>
            </a:r>
          </a:p>
          <a:p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/>
              <a:t>п</a:t>
            </a:r>
            <a:r>
              <a:rPr lang="ru-RU" sz="2400" b="1" dirty="0" smtClean="0"/>
              <a:t>ереходим по ссылке и попадаем на главную страницу сайта «Центр </a:t>
            </a:r>
          </a:p>
          <a:p>
            <a:r>
              <a:rPr lang="ru-RU" sz="2400" b="1" dirty="0" smtClean="0"/>
              <a:t>детско-юношеского туризма</a:t>
            </a:r>
            <a:r>
              <a:rPr lang="ru-RU" sz="2400" b="1" dirty="0"/>
              <a:t>.</a:t>
            </a:r>
            <a:endParaRPr lang="ru-RU" sz="2400" b="1" dirty="0" smtClean="0"/>
          </a:p>
          <a:p>
            <a:r>
              <a:rPr lang="ru-RU" sz="2400" b="1" dirty="0" smtClean="0"/>
              <a:t>Входим в личный кабинет. Для этого в правом верхнем углу кликаем </a:t>
            </a:r>
          </a:p>
          <a:p>
            <a:r>
              <a:rPr lang="ru-RU" sz="2400" b="1" dirty="0" smtClean="0"/>
              <a:t>мышкой на кнопку «</a:t>
            </a:r>
            <a:r>
              <a:rPr lang="ru-RU" sz="3200" b="1" dirty="0" smtClean="0"/>
              <a:t>Войти</a:t>
            </a:r>
            <a:r>
              <a:rPr lang="ru-RU" sz="2400" b="1" dirty="0" smtClean="0"/>
              <a:t>».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Посредством кнопки «Войти» открываем страницу «Авторизация». Вводим в соответствующие поля логин и пароль, которые вам были высланы ранее региональным координатором.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6" y="2068747"/>
            <a:ext cx="6484564" cy="35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7" y="6232108"/>
            <a:ext cx="6484564" cy="330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Стрелка влево 2047"/>
          <p:cNvSpPr/>
          <p:nvPr/>
        </p:nvSpPr>
        <p:spPr>
          <a:xfrm>
            <a:off x="8604250" y="3521075"/>
            <a:ext cx="1150315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972533"/>
            <a:ext cx="117633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884" y="1"/>
            <a:ext cx="20103405" cy="11627052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8" y="2294960"/>
            <a:ext cx="14201131" cy="34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56251" y="164862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Заходим в личный кабинет.</a:t>
            </a:r>
            <a:endParaRPr lang="ru-RU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9" y="7483475"/>
            <a:ext cx="14201130" cy="354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575050" y="5813527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личном кабинете выбираем подраздел                 «Школьные музеи»  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9730" y="1905"/>
            <a:ext cx="20104100" cy="113074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6912"/>
                </a:lnTo>
                <a:lnTo>
                  <a:pt x="20104099" y="113069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509250" y="2911475"/>
            <a:ext cx="8098635" cy="1299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61160">
              <a:lnSpc>
                <a:spcPct val="115300"/>
              </a:lnSpc>
              <a:spcBef>
                <a:spcPts val="10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61160">
              <a:lnSpc>
                <a:spcPct val="115300"/>
              </a:lnSpc>
              <a:spcBef>
                <a:spcPts val="100"/>
              </a:spcBef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72423" y="319607"/>
            <a:ext cx="1929764" cy="1917064"/>
            <a:chOff x="5972423" y="319607"/>
            <a:chExt cx="1929764" cy="1917064"/>
          </a:xfrm>
        </p:grpSpPr>
        <p:sp>
          <p:nvSpPr>
            <p:cNvPr id="5" name="object 5"/>
            <p:cNvSpPr/>
            <p:nvPr/>
          </p:nvSpPr>
          <p:spPr>
            <a:xfrm>
              <a:off x="5972423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0" y="0"/>
                  </a:moveTo>
                  <a:lnTo>
                    <a:pt x="0" y="1122730"/>
                  </a:lnTo>
                  <a:lnTo>
                    <a:pt x="964598" y="1916611"/>
                  </a:lnTo>
                  <a:lnTo>
                    <a:pt x="964598" y="793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018" y="319607"/>
              <a:ext cx="965200" cy="1917064"/>
            </a:xfrm>
            <a:custGeom>
              <a:avLst/>
              <a:gdLst/>
              <a:ahLst/>
              <a:cxnLst/>
              <a:rect l="l" t="t" r="r" b="b"/>
              <a:pathLst>
                <a:path w="965200" h="1917064">
                  <a:moveTo>
                    <a:pt x="964609" y="0"/>
                  </a:moveTo>
                  <a:lnTo>
                    <a:pt x="0" y="793881"/>
                  </a:lnTo>
                  <a:lnTo>
                    <a:pt x="0" y="1916611"/>
                  </a:lnTo>
                  <a:lnTo>
                    <a:pt x="964609" y="1122730"/>
                  </a:lnTo>
                  <a:lnTo>
                    <a:pt x="964609" y="0"/>
                  </a:lnTo>
                  <a:close/>
                </a:path>
              </a:pathLst>
            </a:custGeom>
            <a:solidFill>
              <a:srgbClr val="A0C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98488" y="9040055"/>
            <a:ext cx="1005840" cy="1986280"/>
          </a:xfrm>
          <a:custGeom>
            <a:avLst/>
            <a:gdLst/>
            <a:ahLst/>
            <a:cxnLst/>
            <a:rect l="l" t="t" r="r" b="b"/>
            <a:pathLst>
              <a:path w="1005840" h="1986279">
                <a:moveTo>
                  <a:pt x="1005550" y="0"/>
                </a:moveTo>
                <a:lnTo>
                  <a:pt x="0" y="0"/>
                </a:lnTo>
                <a:lnTo>
                  <a:pt x="0" y="1985688"/>
                </a:lnTo>
                <a:lnTo>
                  <a:pt x="480362" y="1564078"/>
                </a:lnTo>
                <a:lnTo>
                  <a:pt x="1005550" y="1985688"/>
                </a:lnTo>
                <a:lnTo>
                  <a:pt x="1005550" y="0"/>
                </a:lnTo>
                <a:close/>
              </a:path>
            </a:pathLst>
          </a:custGeom>
          <a:solidFill>
            <a:srgbClr val="005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7342" y="9643142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283" y="4398957"/>
            <a:ext cx="815975" cy="815975"/>
          </a:xfrm>
          <a:custGeom>
            <a:avLst/>
            <a:gdLst/>
            <a:ahLst/>
            <a:cxnLst/>
            <a:rect l="l" t="t" r="r" b="b"/>
            <a:pathLst>
              <a:path w="815975" h="815975">
                <a:moveTo>
                  <a:pt x="408406" y="0"/>
                </a:moveTo>
                <a:lnTo>
                  <a:pt x="0" y="408416"/>
                </a:lnTo>
                <a:lnTo>
                  <a:pt x="407181" y="815598"/>
                </a:lnTo>
                <a:lnTo>
                  <a:pt x="815587" y="407181"/>
                </a:lnTo>
                <a:lnTo>
                  <a:pt x="408406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6518" y="0"/>
            <a:ext cx="2555875" cy="2555875"/>
            <a:chOff x="2556518" y="0"/>
            <a:chExt cx="2555875" cy="2555875"/>
          </a:xfrm>
        </p:grpSpPr>
        <p:sp>
          <p:nvSpPr>
            <p:cNvPr id="11" name="object 11"/>
            <p:cNvSpPr/>
            <p:nvPr/>
          </p:nvSpPr>
          <p:spPr>
            <a:xfrm>
              <a:off x="2556518" y="0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827" y="0"/>
                  </a:moveTo>
                  <a:lnTo>
                    <a:pt x="0" y="0"/>
                  </a:lnTo>
                  <a:lnTo>
                    <a:pt x="0" y="2555827"/>
                  </a:lnTo>
                  <a:lnTo>
                    <a:pt x="2555827" y="2555827"/>
                  </a:lnTo>
                  <a:lnTo>
                    <a:pt x="2555827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0660" y="664125"/>
              <a:ext cx="1228090" cy="1228090"/>
            </a:xfrm>
            <a:custGeom>
              <a:avLst/>
              <a:gdLst/>
              <a:ahLst/>
              <a:cxnLst/>
              <a:rect l="l" t="t" r="r" b="b"/>
              <a:pathLst>
                <a:path w="1228089" h="1228089">
                  <a:moveTo>
                    <a:pt x="613771" y="0"/>
                  </a:moveTo>
                  <a:lnTo>
                    <a:pt x="565804" y="1846"/>
                  </a:lnTo>
                  <a:lnTo>
                    <a:pt x="518847" y="7295"/>
                  </a:lnTo>
                  <a:lnTo>
                    <a:pt x="473037" y="16210"/>
                  </a:lnTo>
                  <a:lnTo>
                    <a:pt x="428509" y="28455"/>
                  </a:lnTo>
                  <a:lnTo>
                    <a:pt x="385400" y="43893"/>
                  </a:lnTo>
                  <a:lnTo>
                    <a:pt x="343847" y="62387"/>
                  </a:lnTo>
                  <a:lnTo>
                    <a:pt x="303986" y="83801"/>
                  </a:lnTo>
                  <a:lnTo>
                    <a:pt x="265953" y="107999"/>
                  </a:lnTo>
                  <a:lnTo>
                    <a:pt x="229885" y="134844"/>
                  </a:lnTo>
                  <a:lnTo>
                    <a:pt x="195919" y="164200"/>
                  </a:lnTo>
                  <a:lnTo>
                    <a:pt x="164190" y="195930"/>
                  </a:lnTo>
                  <a:lnTo>
                    <a:pt x="134836" y="229898"/>
                  </a:lnTo>
                  <a:lnTo>
                    <a:pt x="107992" y="265967"/>
                  </a:lnTo>
                  <a:lnTo>
                    <a:pt x="83796" y="304001"/>
                  </a:lnTo>
                  <a:lnTo>
                    <a:pt x="62383" y="343864"/>
                  </a:lnTo>
                  <a:lnTo>
                    <a:pt x="43890" y="385418"/>
                  </a:lnTo>
                  <a:lnTo>
                    <a:pt x="28453" y="428528"/>
                  </a:lnTo>
                  <a:lnTo>
                    <a:pt x="16209" y="473057"/>
                  </a:lnTo>
                  <a:lnTo>
                    <a:pt x="7295" y="518868"/>
                  </a:lnTo>
                  <a:lnTo>
                    <a:pt x="1846" y="565825"/>
                  </a:lnTo>
                  <a:lnTo>
                    <a:pt x="0" y="613792"/>
                  </a:lnTo>
                  <a:lnTo>
                    <a:pt x="1846" y="661759"/>
                  </a:lnTo>
                  <a:lnTo>
                    <a:pt x="7295" y="708716"/>
                  </a:lnTo>
                  <a:lnTo>
                    <a:pt x="16209" y="754527"/>
                  </a:lnTo>
                  <a:lnTo>
                    <a:pt x="28453" y="799055"/>
                  </a:lnTo>
                  <a:lnTo>
                    <a:pt x="43890" y="842164"/>
                  </a:lnTo>
                  <a:lnTo>
                    <a:pt x="62383" y="883717"/>
                  </a:lnTo>
                  <a:lnTo>
                    <a:pt x="83796" y="923578"/>
                  </a:lnTo>
                  <a:lnTo>
                    <a:pt x="107992" y="961611"/>
                  </a:lnTo>
                  <a:lnTo>
                    <a:pt x="134836" y="997679"/>
                  </a:lnTo>
                  <a:lnTo>
                    <a:pt x="164190" y="1031645"/>
                  </a:lnTo>
                  <a:lnTo>
                    <a:pt x="195919" y="1063373"/>
                  </a:lnTo>
                  <a:lnTo>
                    <a:pt x="229885" y="1092728"/>
                  </a:lnTo>
                  <a:lnTo>
                    <a:pt x="265953" y="1119571"/>
                  </a:lnTo>
                  <a:lnTo>
                    <a:pt x="303986" y="1143768"/>
                  </a:lnTo>
                  <a:lnTo>
                    <a:pt x="343847" y="1165181"/>
                  </a:lnTo>
                  <a:lnTo>
                    <a:pt x="385400" y="1183674"/>
                  </a:lnTo>
                  <a:lnTo>
                    <a:pt x="428509" y="1199111"/>
                  </a:lnTo>
                  <a:lnTo>
                    <a:pt x="473037" y="1211354"/>
                  </a:lnTo>
                  <a:lnTo>
                    <a:pt x="518847" y="1220269"/>
                  </a:lnTo>
                  <a:lnTo>
                    <a:pt x="565804" y="1225718"/>
                  </a:lnTo>
                  <a:lnTo>
                    <a:pt x="613771" y="1227564"/>
                  </a:lnTo>
                  <a:lnTo>
                    <a:pt x="661738" y="1225718"/>
                  </a:lnTo>
                  <a:lnTo>
                    <a:pt x="708696" y="1220269"/>
                  </a:lnTo>
                  <a:lnTo>
                    <a:pt x="754507" y="1211354"/>
                  </a:lnTo>
                  <a:lnTo>
                    <a:pt x="799036" y="1199111"/>
                  </a:lnTo>
                  <a:lnTo>
                    <a:pt x="842146" y="1183674"/>
                  </a:lnTo>
                  <a:lnTo>
                    <a:pt x="883700" y="1165181"/>
                  </a:lnTo>
                  <a:lnTo>
                    <a:pt x="923563" y="1143768"/>
                  </a:lnTo>
                  <a:lnTo>
                    <a:pt x="961597" y="1119571"/>
                  </a:lnTo>
                  <a:lnTo>
                    <a:pt x="997666" y="1092728"/>
                  </a:lnTo>
                  <a:lnTo>
                    <a:pt x="1031634" y="1063373"/>
                  </a:lnTo>
                  <a:lnTo>
                    <a:pt x="1063364" y="1031645"/>
                  </a:lnTo>
                  <a:lnTo>
                    <a:pt x="1092720" y="997679"/>
                  </a:lnTo>
                  <a:lnTo>
                    <a:pt x="1119565" y="961611"/>
                  </a:lnTo>
                  <a:lnTo>
                    <a:pt x="1143763" y="923578"/>
                  </a:lnTo>
                  <a:lnTo>
                    <a:pt x="1165177" y="883717"/>
                  </a:lnTo>
                  <a:lnTo>
                    <a:pt x="1183671" y="842164"/>
                  </a:lnTo>
                  <a:lnTo>
                    <a:pt x="1199109" y="799055"/>
                  </a:lnTo>
                  <a:lnTo>
                    <a:pt x="1211353" y="754527"/>
                  </a:lnTo>
                  <a:lnTo>
                    <a:pt x="1220268" y="708716"/>
                  </a:lnTo>
                  <a:lnTo>
                    <a:pt x="1225718" y="661759"/>
                  </a:lnTo>
                  <a:lnTo>
                    <a:pt x="1227564" y="613792"/>
                  </a:lnTo>
                  <a:lnTo>
                    <a:pt x="1225718" y="565825"/>
                  </a:lnTo>
                  <a:lnTo>
                    <a:pt x="1220268" y="518868"/>
                  </a:lnTo>
                  <a:lnTo>
                    <a:pt x="1211353" y="473057"/>
                  </a:lnTo>
                  <a:lnTo>
                    <a:pt x="1199109" y="428528"/>
                  </a:lnTo>
                  <a:lnTo>
                    <a:pt x="1183671" y="385418"/>
                  </a:lnTo>
                  <a:lnTo>
                    <a:pt x="1165177" y="343864"/>
                  </a:lnTo>
                  <a:lnTo>
                    <a:pt x="1143763" y="304001"/>
                  </a:lnTo>
                  <a:lnTo>
                    <a:pt x="1119565" y="265967"/>
                  </a:lnTo>
                  <a:lnTo>
                    <a:pt x="1092720" y="229898"/>
                  </a:lnTo>
                  <a:lnTo>
                    <a:pt x="1063364" y="195930"/>
                  </a:lnTo>
                  <a:lnTo>
                    <a:pt x="1031634" y="164200"/>
                  </a:lnTo>
                  <a:lnTo>
                    <a:pt x="997666" y="134844"/>
                  </a:lnTo>
                  <a:lnTo>
                    <a:pt x="961597" y="107999"/>
                  </a:lnTo>
                  <a:lnTo>
                    <a:pt x="923563" y="83801"/>
                  </a:lnTo>
                  <a:lnTo>
                    <a:pt x="883700" y="62387"/>
                  </a:lnTo>
                  <a:lnTo>
                    <a:pt x="842146" y="43893"/>
                  </a:lnTo>
                  <a:lnTo>
                    <a:pt x="799036" y="28455"/>
                  </a:lnTo>
                  <a:lnTo>
                    <a:pt x="754507" y="16210"/>
                  </a:lnTo>
                  <a:lnTo>
                    <a:pt x="708696" y="7295"/>
                  </a:lnTo>
                  <a:lnTo>
                    <a:pt x="661738" y="1846"/>
                  </a:lnTo>
                  <a:lnTo>
                    <a:pt x="61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65500" y="602149"/>
            <a:ext cx="710565" cy="1046480"/>
          </a:xfrm>
          <a:custGeom>
            <a:avLst/>
            <a:gdLst/>
            <a:ahLst/>
            <a:cxnLst/>
            <a:rect l="l" t="t" r="r" b="b"/>
            <a:pathLst>
              <a:path w="710565" h="1046480">
                <a:moveTo>
                  <a:pt x="710114" y="0"/>
                </a:moveTo>
                <a:lnTo>
                  <a:pt x="0" y="0"/>
                </a:lnTo>
                <a:lnTo>
                  <a:pt x="0" y="722606"/>
                </a:lnTo>
                <a:lnTo>
                  <a:pt x="355057" y="1045926"/>
                </a:lnTo>
                <a:lnTo>
                  <a:pt x="421462" y="985456"/>
                </a:lnTo>
                <a:lnTo>
                  <a:pt x="371768" y="985456"/>
                </a:lnTo>
                <a:lnTo>
                  <a:pt x="338314" y="985415"/>
                </a:lnTo>
                <a:lnTo>
                  <a:pt x="40941" y="714627"/>
                </a:lnTo>
                <a:lnTo>
                  <a:pt x="80737" y="674838"/>
                </a:lnTo>
                <a:lnTo>
                  <a:pt x="33444" y="674838"/>
                </a:lnTo>
                <a:lnTo>
                  <a:pt x="33444" y="499398"/>
                </a:lnTo>
                <a:lnTo>
                  <a:pt x="80727" y="499398"/>
                </a:lnTo>
                <a:lnTo>
                  <a:pt x="33444" y="452122"/>
                </a:lnTo>
                <a:lnTo>
                  <a:pt x="33444" y="310943"/>
                </a:lnTo>
                <a:lnTo>
                  <a:pt x="83118" y="310943"/>
                </a:lnTo>
                <a:lnTo>
                  <a:pt x="40930" y="272525"/>
                </a:lnTo>
                <a:lnTo>
                  <a:pt x="80720" y="232736"/>
                </a:lnTo>
                <a:lnTo>
                  <a:pt x="33444" y="232736"/>
                </a:lnTo>
                <a:lnTo>
                  <a:pt x="33444" y="33444"/>
                </a:lnTo>
                <a:lnTo>
                  <a:pt x="710114" y="33444"/>
                </a:lnTo>
                <a:lnTo>
                  <a:pt x="710114" y="0"/>
                </a:lnTo>
                <a:close/>
              </a:path>
              <a:path w="710565" h="1046480">
                <a:moveTo>
                  <a:pt x="710114" y="310922"/>
                </a:moveTo>
                <a:lnTo>
                  <a:pt x="676670" y="310922"/>
                </a:lnTo>
                <a:lnTo>
                  <a:pt x="676670" y="452122"/>
                </a:lnTo>
                <a:lnTo>
                  <a:pt x="541658" y="587123"/>
                </a:lnTo>
                <a:lnTo>
                  <a:pt x="669173" y="714627"/>
                </a:lnTo>
                <a:lnTo>
                  <a:pt x="371768" y="985456"/>
                </a:lnTo>
                <a:lnTo>
                  <a:pt x="421462" y="985456"/>
                </a:lnTo>
                <a:lnTo>
                  <a:pt x="710114" y="722606"/>
                </a:lnTo>
                <a:lnTo>
                  <a:pt x="710114" y="674838"/>
                </a:lnTo>
                <a:lnTo>
                  <a:pt x="676670" y="674838"/>
                </a:lnTo>
                <a:lnTo>
                  <a:pt x="588966" y="587123"/>
                </a:lnTo>
                <a:lnTo>
                  <a:pt x="676670" y="499398"/>
                </a:lnTo>
                <a:lnTo>
                  <a:pt x="710114" y="499398"/>
                </a:lnTo>
                <a:lnTo>
                  <a:pt x="710114" y="310922"/>
                </a:lnTo>
                <a:close/>
              </a:path>
              <a:path w="710565" h="1046480">
                <a:moveTo>
                  <a:pt x="83118" y="310943"/>
                </a:moveTo>
                <a:lnTo>
                  <a:pt x="33444" y="310943"/>
                </a:lnTo>
                <a:lnTo>
                  <a:pt x="338125" y="588369"/>
                </a:lnTo>
                <a:lnTo>
                  <a:pt x="338314" y="985415"/>
                </a:lnTo>
                <a:lnTo>
                  <a:pt x="371768" y="985415"/>
                </a:lnTo>
                <a:lnTo>
                  <a:pt x="371581" y="588369"/>
                </a:lnTo>
                <a:lnTo>
                  <a:pt x="404557" y="558380"/>
                </a:lnTo>
                <a:lnTo>
                  <a:pt x="354837" y="558380"/>
                </a:lnTo>
                <a:lnTo>
                  <a:pt x="83118" y="310943"/>
                </a:lnTo>
                <a:close/>
              </a:path>
              <a:path w="710565" h="1046480">
                <a:moveTo>
                  <a:pt x="80727" y="499398"/>
                </a:moveTo>
                <a:lnTo>
                  <a:pt x="33444" y="499398"/>
                </a:lnTo>
                <a:lnTo>
                  <a:pt x="121148" y="587123"/>
                </a:lnTo>
                <a:lnTo>
                  <a:pt x="33444" y="674838"/>
                </a:lnTo>
                <a:lnTo>
                  <a:pt x="80737" y="674838"/>
                </a:lnTo>
                <a:lnTo>
                  <a:pt x="168466" y="587123"/>
                </a:lnTo>
                <a:lnTo>
                  <a:pt x="80727" y="499398"/>
                </a:lnTo>
                <a:close/>
              </a:path>
              <a:path w="710565" h="1046480">
                <a:moveTo>
                  <a:pt x="710114" y="499398"/>
                </a:moveTo>
                <a:lnTo>
                  <a:pt x="676670" y="499398"/>
                </a:lnTo>
                <a:lnTo>
                  <a:pt x="676670" y="674838"/>
                </a:lnTo>
                <a:lnTo>
                  <a:pt x="710114" y="674838"/>
                </a:lnTo>
                <a:lnTo>
                  <a:pt x="710114" y="499398"/>
                </a:lnTo>
                <a:close/>
              </a:path>
              <a:path w="710565" h="1046480">
                <a:moveTo>
                  <a:pt x="555428" y="111493"/>
                </a:moveTo>
                <a:lnTo>
                  <a:pt x="508152" y="111493"/>
                </a:lnTo>
                <a:lnTo>
                  <a:pt x="669162" y="272515"/>
                </a:lnTo>
                <a:lnTo>
                  <a:pt x="354837" y="558380"/>
                </a:lnTo>
                <a:lnTo>
                  <a:pt x="404557" y="558380"/>
                </a:lnTo>
                <a:lnTo>
                  <a:pt x="676670" y="310922"/>
                </a:lnTo>
                <a:lnTo>
                  <a:pt x="710114" y="310922"/>
                </a:lnTo>
                <a:lnTo>
                  <a:pt x="710114" y="232736"/>
                </a:lnTo>
                <a:lnTo>
                  <a:pt x="676670" y="232736"/>
                </a:lnTo>
                <a:lnTo>
                  <a:pt x="555428" y="111493"/>
                </a:lnTo>
                <a:close/>
              </a:path>
              <a:path w="710565" h="1046480">
                <a:moveTo>
                  <a:pt x="297844" y="402794"/>
                </a:moveTo>
                <a:lnTo>
                  <a:pt x="273991" y="426646"/>
                </a:lnTo>
                <a:lnTo>
                  <a:pt x="291492" y="441042"/>
                </a:lnTo>
                <a:lnTo>
                  <a:pt x="311167" y="451580"/>
                </a:lnTo>
                <a:lnTo>
                  <a:pt x="332520" y="458054"/>
                </a:lnTo>
                <a:lnTo>
                  <a:pt x="355057" y="460258"/>
                </a:lnTo>
                <a:lnTo>
                  <a:pt x="377593" y="458054"/>
                </a:lnTo>
                <a:lnTo>
                  <a:pt x="398947" y="451580"/>
                </a:lnTo>
                <a:lnTo>
                  <a:pt x="418622" y="441042"/>
                </a:lnTo>
                <a:lnTo>
                  <a:pt x="436122" y="426646"/>
                </a:lnTo>
                <a:lnTo>
                  <a:pt x="435986" y="426510"/>
                </a:lnTo>
                <a:lnTo>
                  <a:pt x="355057" y="426510"/>
                </a:lnTo>
                <a:lnTo>
                  <a:pt x="339155" y="424957"/>
                </a:lnTo>
                <a:lnTo>
                  <a:pt x="324086" y="420392"/>
                </a:lnTo>
                <a:lnTo>
                  <a:pt x="310199" y="412957"/>
                </a:lnTo>
                <a:lnTo>
                  <a:pt x="297844" y="402794"/>
                </a:lnTo>
                <a:close/>
              </a:path>
              <a:path w="710565" h="1046480">
                <a:moveTo>
                  <a:pt x="412270" y="402794"/>
                </a:moveTo>
                <a:lnTo>
                  <a:pt x="399913" y="412957"/>
                </a:lnTo>
                <a:lnTo>
                  <a:pt x="386023" y="420392"/>
                </a:lnTo>
                <a:lnTo>
                  <a:pt x="370954" y="424957"/>
                </a:lnTo>
                <a:lnTo>
                  <a:pt x="355057" y="426510"/>
                </a:lnTo>
                <a:lnTo>
                  <a:pt x="435986" y="426510"/>
                </a:lnTo>
                <a:lnTo>
                  <a:pt x="412270" y="402794"/>
                </a:lnTo>
                <a:close/>
              </a:path>
              <a:path w="710565" h="1046480">
                <a:moveTo>
                  <a:pt x="276064" y="278221"/>
                </a:moveTo>
                <a:lnTo>
                  <a:pt x="263821" y="280695"/>
                </a:lnTo>
                <a:lnTo>
                  <a:pt x="253823" y="287440"/>
                </a:lnTo>
                <a:lnTo>
                  <a:pt x="247082" y="297442"/>
                </a:lnTo>
                <a:lnTo>
                  <a:pt x="244610" y="309686"/>
                </a:lnTo>
                <a:lnTo>
                  <a:pt x="247082" y="321930"/>
                </a:lnTo>
                <a:lnTo>
                  <a:pt x="253823" y="331928"/>
                </a:lnTo>
                <a:lnTo>
                  <a:pt x="263821" y="338669"/>
                </a:lnTo>
                <a:lnTo>
                  <a:pt x="276064" y="341141"/>
                </a:lnTo>
                <a:lnTo>
                  <a:pt x="288314" y="338669"/>
                </a:lnTo>
                <a:lnTo>
                  <a:pt x="298315" y="331928"/>
                </a:lnTo>
                <a:lnTo>
                  <a:pt x="305057" y="321930"/>
                </a:lnTo>
                <a:lnTo>
                  <a:pt x="307529" y="309686"/>
                </a:lnTo>
                <a:lnTo>
                  <a:pt x="305057" y="297442"/>
                </a:lnTo>
                <a:lnTo>
                  <a:pt x="298315" y="287440"/>
                </a:lnTo>
                <a:lnTo>
                  <a:pt x="288314" y="280695"/>
                </a:lnTo>
                <a:lnTo>
                  <a:pt x="276064" y="278221"/>
                </a:lnTo>
                <a:close/>
              </a:path>
              <a:path w="710565" h="1046480">
                <a:moveTo>
                  <a:pt x="434049" y="278221"/>
                </a:moveTo>
                <a:lnTo>
                  <a:pt x="421804" y="280695"/>
                </a:lnTo>
                <a:lnTo>
                  <a:pt x="411802" y="287440"/>
                </a:lnTo>
                <a:lnTo>
                  <a:pt x="405058" y="297442"/>
                </a:lnTo>
                <a:lnTo>
                  <a:pt x="402584" y="309686"/>
                </a:lnTo>
                <a:lnTo>
                  <a:pt x="405058" y="321930"/>
                </a:lnTo>
                <a:lnTo>
                  <a:pt x="411802" y="331928"/>
                </a:lnTo>
                <a:lnTo>
                  <a:pt x="421804" y="338669"/>
                </a:lnTo>
                <a:lnTo>
                  <a:pt x="434049" y="341141"/>
                </a:lnTo>
                <a:lnTo>
                  <a:pt x="446292" y="338669"/>
                </a:lnTo>
                <a:lnTo>
                  <a:pt x="456291" y="331928"/>
                </a:lnTo>
                <a:lnTo>
                  <a:pt x="463032" y="321930"/>
                </a:lnTo>
                <a:lnTo>
                  <a:pt x="465504" y="309686"/>
                </a:lnTo>
                <a:lnTo>
                  <a:pt x="463032" y="297442"/>
                </a:lnTo>
                <a:lnTo>
                  <a:pt x="456291" y="287440"/>
                </a:lnTo>
                <a:lnTo>
                  <a:pt x="446292" y="280695"/>
                </a:lnTo>
                <a:lnTo>
                  <a:pt x="434049" y="278221"/>
                </a:lnTo>
                <a:close/>
              </a:path>
              <a:path w="710565" h="1046480">
                <a:moveTo>
                  <a:pt x="249244" y="111493"/>
                </a:moveTo>
                <a:lnTo>
                  <a:pt x="201962" y="111493"/>
                </a:lnTo>
                <a:lnTo>
                  <a:pt x="355057" y="264609"/>
                </a:lnTo>
                <a:lnTo>
                  <a:pt x="402347" y="217312"/>
                </a:lnTo>
                <a:lnTo>
                  <a:pt x="355057" y="217312"/>
                </a:lnTo>
                <a:lnTo>
                  <a:pt x="249244" y="111493"/>
                </a:lnTo>
                <a:close/>
              </a:path>
              <a:path w="710565" h="1046480">
                <a:moveTo>
                  <a:pt x="171198" y="33444"/>
                </a:moveTo>
                <a:lnTo>
                  <a:pt x="123922" y="33444"/>
                </a:lnTo>
                <a:lnTo>
                  <a:pt x="178329" y="87850"/>
                </a:lnTo>
                <a:lnTo>
                  <a:pt x="33444" y="232736"/>
                </a:lnTo>
                <a:lnTo>
                  <a:pt x="80720" y="232736"/>
                </a:lnTo>
                <a:lnTo>
                  <a:pt x="201962" y="111493"/>
                </a:lnTo>
                <a:lnTo>
                  <a:pt x="249244" y="111493"/>
                </a:lnTo>
                <a:lnTo>
                  <a:pt x="171198" y="33444"/>
                </a:lnTo>
                <a:close/>
              </a:path>
              <a:path w="710565" h="1046480">
                <a:moveTo>
                  <a:pt x="710114" y="33444"/>
                </a:moveTo>
                <a:lnTo>
                  <a:pt x="676670" y="33444"/>
                </a:lnTo>
                <a:lnTo>
                  <a:pt x="676670" y="232736"/>
                </a:lnTo>
                <a:lnTo>
                  <a:pt x="710114" y="232736"/>
                </a:lnTo>
                <a:lnTo>
                  <a:pt x="710114" y="33444"/>
                </a:lnTo>
                <a:close/>
              </a:path>
              <a:path w="710565" h="1046480">
                <a:moveTo>
                  <a:pt x="586191" y="33444"/>
                </a:moveTo>
                <a:lnTo>
                  <a:pt x="538915" y="33444"/>
                </a:lnTo>
                <a:lnTo>
                  <a:pt x="355057" y="217312"/>
                </a:lnTo>
                <a:lnTo>
                  <a:pt x="402347" y="217312"/>
                </a:lnTo>
                <a:lnTo>
                  <a:pt x="508152" y="111493"/>
                </a:lnTo>
                <a:lnTo>
                  <a:pt x="555428" y="111493"/>
                </a:lnTo>
                <a:lnTo>
                  <a:pt x="531784" y="87850"/>
                </a:lnTo>
                <a:lnTo>
                  <a:pt x="586191" y="3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54046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25" dirty="0">
                <a:solidFill>
                  <a:srgbClr val="FFFFFF"/>
                </a:solidFill>
                <a:latin typeface="AvantGardeGothicC"/>
                <a:cs typeface="AvantGardeGothicC"/>
              </a:rPr>
              <a:t>12</a:t>
            </a:r>
            <a:endParaRPr sz="2200" dirty="0">
              <a:latin typeface="AvantGardeGothicC"/>
              <a:cs typeface="AvantGardeGothicC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3467" y="602149"/>
            <a:ext cx="1055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личном кабинете выбираем подраздел                 «Школьные музеи»  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35" y="2236671"/>
            <a:ext cx="9453563" cy="320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82302" y="6035585"/>
            <a:ext cx="1100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 smtClean="0"/>
              <a:t> Нажимая на кнопку «Плюс» создаем свой музей  </a:t>
            </a:r>
            <a:endParaRPr lang="ru-RU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35" y="7102475"/>
            <a:ext cx="9533731" cy="32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0488" y="858735"/>
            <a:ext cx="1198245" cy="174625"/>
            <a:chOff x="1970488" y="858735"/>
            <a:chExt cx="1198245" cy="174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488" y="889803"/>
              <a:ext cx="145074" cy="143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502" y="889805"/>
              <a:ext cx="727075" cy="143510"/>
            </a:xfrm>
            <a:custGeom>
              <a:avLst/>
              <a:gdLst/>
              <a:ahLst/>
              <a:cxnLst/>
              <a:rect l="l" t="t" r="r" b="b"/>
              <a:pathLst>
                <a:path w="727075" h="143509">
                  <a:moveTo>
                    <a:pt x="93002" y="97828"/>
                  </a:moveTo>
                  <a:lnTo>
                    <a:pt x="73063" y="61048"/>
                  </a:lnTo>
                  <a:lnTo>
                    <a:pt x="67513" y="59842"/>
                  </a:lnTo>
                  <a:lnTo>
                    <a:pt x="67513" y="97828"/>
                  </a:lnTo>
                  <a:lnTo>
                    <a:pt x="66370" y="104241"/>
                  </a:lnTo>
                  <a:lnTo>
                    <a:pt x="62801" y="109842"/>
                  </a:lnTo>
                  <a:lnTo>
                    <a:pt x="56616" y="113804"/>
                  </a:lnTo>
                  <a:lnTo>
                    <a:pt x="47612" y="115303"/>
                  </a:lnTo>
                  <a:lnTo>
                    <a:pt x="25488" y="115303"/>
                  </a:lnTo>
                  <a:lnTo>
                    <a:pt x="25488" y="80149"/>
                  </a:lnTo>
                  <a:lnTo>
                    <a:pt x="47612" y="80149"/>
                  </a:lnTo>
                  <a:lnTo>
                    <a:pt x="57480" y="81991"/>
                  </a:lnTo>
                  <a:lnTo>
                    <a:pt x="63563" y="86550"/>
                  </a:lnTo>
                  <a:lnTo>
                    <a:pt x="66662" y="92316"/>
                  </a:lnTo>
                  <a:lnTo>
                    <a:pt x="67513" y="97828"/>
                  </a:lnTo>
                  <a:lnTo>
                    <a:pt x="67513" y="59842"/>
                  </a:lnTo>
                  <a:lnTo>
                    <a:pt x="47434" y="55422"/>
                  </a:lnTo>
                  <a:lnTo>
                    <a:pt x="25488" y="55422"/>
                  </a:lnTo>
                  <a:lnTo>
                    <a:pt x="25488" y="27152"/>
                  </a:lnTo>
                  <a:lnTo>
                    <a:pt x="80352" y="27152"/>
                  </a:lnTo>
                  <a:lnTo>
                    <a:pt x="80352" y="2413"/>
                  </a:lnTo>
                  <a:lnTo>
                    <a:pt x="0" y="2413"/>
                  </a:lnTo>
                  <a:lnTo>
                    <a:pt x="0" y="140030"/>
                  </a:lnTo>
                  <a:lnTo>
                    <a:pt x="47434" y="140030"/>
                  </a:lnTo>
                  <a:lnTo>
                    <a:pt x="65925" y="136969"/>
                  </a:lnTo>
                  <a:lnTo>
                    <a:pt x="80327" y="128346"/>
                  </a:lnTo>
                  <a:lnTo>
                    <a:pt x="89471" y="115303"/>
                  </a:lnTo>
                  <a:lnTo>
                    <a:pt x="89674" y="115011"/>
                  </a:lnTo>
                  <a:lnTo>
                    <a:pt x="93002" y="97828"/>
                  </a:lnTo>
                  <a:close/>
                </a:path>
                <a:path w="727075" h="143509">
                  <a:moveTo>
                    <a:pt x="236270" y="140042"/>
                  </a:moveTo>
                  <a:lnTo>
                    <a:pt x="181787" y="2413"/>
                  </a:lnTo>
                  <a:lnTo>
                    <a:pt x="159461" y="2413"/>
                  </a:lnTo>
                  <a:lnTo>
                    <a:pt x="104965" y="140042"/>
                  </a:lnTo>
                  <a:lnTo>
                    <a:pt x="133057" y="140042"/>
                  </a:lnTo>
                  <a:lnTo>
                    <a:pt x="170611" y="37744"/>
                  </a:lnTo>
                  <a:lnTo>
                    <a:pt x="208178" y="140042"/>
                  </a:lnTo>
                  <a:lnTo>
                    <a:pt x="236270" y="140042"/>
                  </a:lnTo>
                  <a:close/>
                </a:path>
                <a:path w="727075" h="143509">
                  <a:moveTo>
                    <a:pt x="378625" y="140042"/>
                  </a:moveTo>
                  <a:lnTo>
                    <a:pt x="363829" y="104508"/>
                  </a:lnTo>
                  <a:lnTo>
                    <a:pt x="353542" y="79794"/>
                  </a:lnTo>
                  <a:lnTo>
                    <a:pt x="336804" y="39611"/>
                  </a:lnTo>
                  <a:lnTo>
                    <a:pt x="326720" y="15392"/>
                  </a:lnTo>
                  <a:lnTo>
                    <a:pt x="326720" y="79794"/>
                  </a:lnTo>
                  <a:lnTo>
                    <a:pt x="295478" y="79794"/>
                  </a:lnTo>
                  <a:lnTo>
                    <a:pt x="311086" y="39611"/>
                  </a:lnTo>
                  <a:lnTo>
                    <a:pt x="326720" y="79794"/>
                  </a:lnTo>
                  <a:lnTo>
                    <a:pt x="326720" y="15392"/>
                  </a:lnTo>
                  <a:lnTo>
                    <a:pt x="321322" y="2413"/>
                  </a:lnTo>
                  <a:lnTo>
                    <a:pt x="300863" y="2413"/>
                  </a:lnTo>
                  <a:lnTo>
                    <a:pt x="243586" y="140042"/>
                  </a:lnTo>
                  <a:lnTo>
                    <a:pt x="271678" y="140042"/>
                  </a:lnTo>
                  <a:lnTo>
                    <a:pt x="285813" y="104508"/>
                  </a:lnTo>
                  <a:lnTo>
                    <a:pt x="336397" y="104508"/>
                  </a:lnTo>
                  <a:lnTo>
                    <a:pt x="350532" y="140042"/>
                  </a:lnTo>
                  <a:lnTo>
                    <a:pt x="378625" y="140042"/>
                  </a:lnTo>
                  <a:close/>
                </a:path>
                <a:path w="727075" h="143509">
                  <a:moveTo>
                    <a:pt x="521512" y="41846"/>
                  </a:moveTo>
                  <a:lnTo>
                    <a:pt x="510679" y="24168"/>
                  </a:lnTo>
                  <a:lnTo>
                    <a:pt x="495960" y="11023"/>
                  </a:lnTo>
                  <a:lnTo>
                    <a:pt x="478066" y="2819"/>
                  </a:lnTo>
                  <a:lnTo>
                    <a:pt x="457720" y="0"/>
                  </a:lnTo>
                  <a:lnTo>
                    <a:pt x="425919" y="6819"/>
                  </a:lnTo>
                  <a:lnTo>
                    <a:pt x="403453" y="24104"/>
                  </a:lnTo>
                  <a:lnTo>
                    <a:pt x="390144" y="47155"/>
                  </a:lnTo>
                  <a:lnTo>
                    <a:pt x="385749" y="71234"/>
                  </a:lnTo>
                  <a:lnTo>
                    <a:pt x="390156" y="95834"/>
                  </a:lnTo>
                  <a:lnTo>
                    <a:pt x="403479" y="119164"/>
                  </a:lnTo>
                  <a:lnTo>
                    <a:pt x="425831" y="136563"/>
                  </a:lnTo>
                  <a:lnTo>
                    <a:pt x="457339" y="143395"/>
                  </a:lnTo>
                  <a:lnTo>
                    <a:pt x="478294" y="140423"/>
                  </a:lnTo>
                  <a:lnTo>
                    <a:pt x="510286" y="119227"/>
                  </a:lnTo>
                  <a:lnTo>
                    <a:pt x="484136" y="109867"/>
                  </a:lnTo>
                  <a:lnTo>
                    <a:pt x="476034" y="114833"/>
                  </a:lnTo>
                  <a:lnTo>
                    <a:pt x="467233" y="117716"/>
                  </a:lnTo>
                  <a:lnTo>
                    <a:pt x="458076" y="118643"/>
                  </a:lnTo>
                  <a:lnTo>
                    <a:pt x="439623" y="114871"/>
                  </a:lnTo>
                  <a:lnTo>
                    <a:pt x="424751" y="104635"/>
                  </a:lnTo>
                  <a:lnTo>
                    <a:pt x="414845" y="89547"/>
                  </a:lnTo>
                  <a:lnTo>
                    <a:pt x="411226" y="71234"/>
                  </a:lnTo>
                  <a:lnTo>
                    <a:pt x="414655" y="53759"/>
                  </a:lnTo>
                  <a:lnTo>
                    <a:pt x="424243" y="38912"/>
                  </a:lnTo>
                  <a:lnTo>
                    <a:pt x="439000" y="28600"/>
                  </a:lnTo>
                  <a:lnTo>
                    <a:pt x="457898" y="24739"/>
                  </a:lnTo>
                  <a:lnTo>
                    <a:pt x="469252" y="26174"/>
                  </a:lnTo>
                  <a:lnTo>
                    <a:pt x="478764" y="30010"/>
                  </a:lnTo>
                  <a:lnTo>
                    <a:pt x="486486" y="35471"/>
                  </a:lnTo>
                  <a:lnTo>
                    <a:pt x="492493" y="41846"/>
                  </a:lnTo>
                  <a:lnTo>
                    <a:pt x="521512" y="41846"/>
                  </a:lnTo>
                  <a:close/>
                </a:path>
                <a:path w="727075" h="143509">
                  <a:moveTo>
                    <a:pt x="607339" y="3022"/>
                  </a:moveTo>
                  <a:lnTo>
                    <a:pt x="530910" y="3022"/>
                  </a:lnTo>
                  <a:lnTo>
                    <a:pt x="530910" y="27152"/>
                  </a:lnTo>
                  <a:lnTo>
                    <a:pt x="556399" y="27152"/>
                  </a:lnTo>
                  <a:lnTo>
                    <a:pt x="556399" y="140182"/>
                  </a:lnTo>
                  <a:lnTo>
                    <a:pt x="581875" y="140182"/>
                  </a:lnTo>
                  <a:lnTo>
                    <a:pt x="581875" y="27152"/>
                  </a:lnTo>
                  <a:lnTo>
                    <a:pt x="607339" y="27152"/>
                  </a:lnTo>
                  <a:lnTo>
                    <a:pt x="607339" y="3022"/>
                  </a:lnTo>
                  <a:close/>
                </a:path>
                <a:path w="727075" h="143509">
                  <a:moveTo>
                    <a:pt x="726605" y="2413"/>
                  </a:moveTo>
                  <a:lnTo>
                    <a:pt x="701116" y="2413"/>
                  </a:lnTo>
                  <a:lnTo>
                    <a:pt x="701116" y="57023"/>
                  </a:lnTo>
                  <a:lnTo>
                    <a:pt x="650900" y="57023"/>
                  </a:lnTo>
                  <a:lnTo>
                    <a:pt x="650900" y="2413"/>
                  </a:lnTo>
                  <a:lnTo>
                    <a:pt x="625411" y="2413"/>
                  </a:lnTo>
                  <a:lnTo>
                    <a:pt x="625411" y="57023"/>
                  </a:lnTo>
                  <a:lnTo>
                    <a:pt x="625411" y="82423"/>
                  </a:lnTo>
                  <a:lnTo>
                    <a:pt x="625411" y="139573"/>
                  </a:lnTo>
                  <a:lnTo>
                    <a:pt x="650900" y="139573"/>
                  </a:lnTo>
                  <a:lnTo>
                    <a:pt x="650900" y="82423"/>
                  </a:lnTo>
                  <a:lnTo>
                    <a:pt x="701116" y="82423"/>
                  </a:lnTo>
                  <a:lnTo>
                    <a:pt x="701116" y="139573"/>
                  </a:lnTo>
                  <a:lnTo>
                    <a:pt x="726605" y="139573"/>
                  </a:lnTo>
                  <a:lnTo>
                    <a:pt x="726605" y="82423"/>
                  </a:lnTo>
                  <a:lnTo>
                    <a:pt x="726605" y="57023"/>
                  </a:lnTo>
                  <a:lnTo>
                    <a:pt x="726605" y="24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046" y="889803"/>
              <a:ext cx="145074" cy="143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6081" y="858735"/>
              <a:ext cx="112342" cy="1711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46445" y="892072"/>
            <a:ext cx="538480" cy="163830"/>
            <a:chOff x="3246445" y="892072"/>
            <a:chExt cx="538480" cy="163830"/>
          </a:xfrm>
        </p:grpSpPr>
        <p:sp>
          <p:nvSpPr>
            <p:cNvPr id="9" name="object 9"/>
            <p:cNvSpPr/>
            <p:nvPr/>
          </p:nvSpPr>
          <p:spPr>
            <a:xfrm>
              <a:off x="3246437" y="892079"/>
              <a:ext cx="208915" cy="163830"/>
            </a:xfrm>
            <a:custGeom>
              <a:avLst/>
              <a:gdLst/>
              <a:ahLst/>
              <a:cxnLst/>
              <a:rect l="l" t="t" r="r" b="b"/>
              <a:pathLst>
                <a:path w="208914" h="163830">
                  <a:moveTo>
                    <a:pt x="116801" y="113030"/>
                  </a:moveTo>
                  <a:lnTo>
                    <a:pt x="101193" y="113030"/>
                  </a:lnTo>
                  <a:lnTo>
                    <a:pt x="101193" y="0"/>
                  </a:lnTo>
                  <a:lnTo>
                    <a:pt x="75704" y="0"/>
                  </a:lnTo>
                  <a:lnTo>
                    <a:pt x="75704" y="113030"/>
                  </a:lnTo>
                  <a:lnTo>
                    <a:pt x="25488" y="11303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91325" y="137160"/>
                  </a:lnTo>
                  <a:lnTo>
                    <a:pt x="91325" y="163830"/>
                  </a:lnTo>
                  <a:lnTo>
                    <a:pt x="116801" y="163830"/>
                  </a:lnTo>
                  <a:lnTo>
                    <a:pt x="116801" y="137160"/>
                  </a:lnTo>
                  <a:lnTo>
                    <a:pt x="116801" y="113030"/>
                  </a:lnTo>
                  <a:close/>
                </a:path>
                <a:path w="208914" h="163830">
                  <a:moveTo>
                    <a:pt x="208762" y="139"/>
                  </a:moveTo>
                  <a:lnTo>
                    <a:pt x="134912" y="139"/>
                  </a:lnTo>
                  <a:lnTo>
                    <a:pt x="134912" y="24269"/>
                  </a:lnTo>
                  <a:lnTo>
                    <a:pt x="134912" y="57289"/>
                  </a:lnTo>
                  <a:lnTo>
                    <a:pt x="134912" y="81419"/>
                  </a:lnTo>
                  <a:lnTo>
                    <a:pt x="134912" y="113169"/>
                  </a:lnTo>
                  <a:lnTo>
                    <a:pt x="134912" y="137299"/>
                  </a:lnTo>
                  <a:lnTo>
                    <a:pt x="208762" y="137299"/>
                  </a:lnTo>
                  <a:lnTo>
                    <a:pt x="208762" y="113169"/>
                  </a:lnTo>
                  <a:lnTo>
                    <a:pt x="160401" y="113169"/>
                  </a:lnTo>
                  <a:lnTo>
                    <a:pt x="160401" y="81419"/>
                  </a:lnTo>
                  <a:lnTo>
                    <a:pt x="206705" y="81419"/>
                  </a:lnTo>
                  <a:lnTo>
                    <a:pt x="206705" y="57289"/>
                  </a:lnTo>
                  <a:lnTo>
                    <a:pt x="160401" y="57289"/>
                  </a:lnTo>
                  <a:lnTo>
                    <a:pt x="160401" y="24269"/>
                  </a:lnTo>
                  <a:lnTo>
                    <a:pt x="208762" y="24269"/>
                  </a:lnTo>
                  <a:lnTo>
                    <a:pt x="208762" y="1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770" y="892209"/>
              <a:ext cx="301788" cy="13776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53645" y="889800"/>
            <a:ext cx="911225" cy="142240"/>
            <a:chOff x="3853645" y="889800"/>
            <a:chExt cx="911225" cy="142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645" y="889800"/>
              <a:ext cx="321868" cy="142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8453" y="892215"/>
              <a:ext cx="89285" cy="137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024" y="892213"/>
              <a:ext cx="337512" cy="1377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2387" y="892216"/>
              <a:ext cx="92457" cy="137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966024" y="1150317"/>
            <a:ext cx="1986280" cy="166370"/>
            <a:chOff x="1966024" y="1150317"/>
            <a:chExt cx="1986280" cy="16637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24" y="1150317"/>
              <a:ext cx="306774" cy="1660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5753" y="1152734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9883" y="1150317"/>
              <a:ext cx="407848" cy="143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57703" y="1152734"/>
              <a:ext cx="679450" cy="137795"/>
            </a:xfrm>
            <a:custGeom>
              <a:avLst/>
              <a:gdLst/>
              <a:ahLst/>
              <a:cxnLst/>
              <a:rect l="l" t="t" r="r" b="b"/>
              <a:pathLst>
                <a:path w="679450" h="137794">
                  <a:moveTo>
                    <a:pt x="112331" y="0"/>
                  </a:moveTo>
                  <a:lnTo>
                    <a:pt x="86880" y="0"/>
                  </a:lnTo>
                  <a:lnTo>
                    <a:pt x="25488" y="96723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137642"/>
                  </a:lnTo>
                  <a:lnTo>
                    <a:pt x="25488" y="137642"/>
                  </a:lnTo>
                  <a:lnTo>
                    <a:pt x="86880" y="40906"/>
                  </a:lnTo>
                  <a:lnTo>
                    <a:pt x="86880" y="137642"/>
                  </a:lnTo>
                  <a:lnTo>
                    <a:pt x="112331" y="137642"/>
                  </a:lnTo>
                  <a:lnTo>
                    <a:pt x="112331" y="0"/>
                  </a:lnTo>
                  <a:close/>
                </a:path>
                <a:path w="679450" h="137794">
                  <a:moveTo>
                    <a:pt x="207073" y="609"/>
                  </a:moveTo>
                  <a:lnTo>
                    <a:pt x="130644" y="609"/>
                  </a:lnTo>
                  <a:lnTo>
                    <a:pt x="130644" y="24739"/>
                  </a:lnTo>
                  <a:lnTo>
                    <a:pt x="156133" y="24739"/>
                  </a:lnTo>
                  <a:lnTo>
                    <a:pt x="156133" y="137769"/>
                  </a:lnTo>
                  <a:lnTo>
                    <a:pt x="181622" y="137769"/>
                  </a:lnTo>
                  <a:lnTo>
                    <a:pt x="181622" y="24739"/>
                  </a:lnTo>
                  <a:lnTo>
                    <a:pt x="207073" y="24739"/>
                  </a:lnTo>
                  <a:lnTo>
                    <a:pt x="207073" y="609"/>
                  </a:lnTo>
                  <a:close/>
                </a:path>
                <a:path w="679450" h="137794">
                  <a:moveTo>
                    <a:pt x="299021" y="0"/>
                  </a:moveTo>
                  <a:lnTo>
                    <a:pt x="225171" y="0"/>
                  </a:lnTo>
                  <a:lnTo>
                    <a:pt x="225171" y="24130"/>
                  </a:lnTo>
                  <a:lnTo>
                    <a:pt x="225171" y="57150"/>
                  </a:lnTo>
                  <a:lnTo>
                    <a:pt x="225171" y="81280"/>
                  </a:lnTo>
                  <a:lnTo>
                    <a:pt x="225171" y="113030"/>
                  </a:lnTo>
                  <a:lnTo>
                    <a:pt x="225171" y="137160"/>
                  </a:lnTo>
                  <a:lnTo>
                    <a:pt x="299021" y="137160"/>
                  </a:lnTo>
                  <a:lnTo>
                    <a:pt x="299021" y="113030"/>
                  </a:lnTo>
                  <a:lnTo>
                    <a:pt x="250659" y="113030"/>
                  </a:lnTo>
                  <a:lnTo>
                    <a:pt x="250659" y="81280"/>
                  </a:lnTo>
                  <a:lnTo>
                    <a:pt x="296964" y="81280"/>
                  </a:lnTo>
                  <a:lnTo>
                    <a:pt x="296964" y="57150"/>
                  </a:lnTo>
                  <a:lnTo>
                    <a:pt x="250659" y="57150"/>
                  </a:lnTo>
                  <a:lnTo>
                    <a:pt x="250659" y="24130"/>
                  </a:lnTo>
                  <a:lnTo>
                    <a:pt x="299021" y="24130"/>
                  </a:lnTo>
                  <a:lnTo>
                    <a:pt x="299021" y="0"/>
                  </a:lnTo>
                  <a:close/>
                </a:path>
                <a:path w="679450" h="137794">
                  <a:moveTo>
                    <a:pt x="446544" y="137629"/>
                  </a:moveTo>
                  <a:lnTo>
                    <a:pt x="392061" y="0"/>
                  </a:lnTo>
                  <a:lnTo>
                    <a:pt x="369735" y="0"/>
                  </a:lnTo>
                  <a:lnTo>
                    <a:pt x="315239" y="137629"/>
                  </a:lnTo>
                  <a:lnTo>
                    <a:pt x="343331" y="137629"/>
                  </a:lnTo>
                  <a:lnTo>
                    <a:pt x="380885" y="35344"/>
                  </a:lnTo>
                  <a:lnTo>
                    <a:pt x="418452" y="137629"/>
                  </a:lnTo>
                  <a:lnTo>
                    <a:pt x="446544" y="137629"/>
                  </a:lnTo>
                  <a:close/>
                </a:path>
                <a:path w="679450" h="137794">
                  <a:moveTo>
                    <a:pt x="556742" y="95427"/>
                  </a:moveTo>
                  <a:lnTo>
                    <a:pt x="532638" y="56730"/>
                  </a:lnTo>
                  <a:lnTo>
                    <a:pt x="531253" y="56502"/>
                  </a:lnTo>
                  <a:lnTo>
                    <a:pt x="531253" y="95427"/>
                  </a:lnTo>
                  <a:lnTo>
                    <a:pt x="529793" y="102781"/>
                  </a:lnTo>
                  <a:lnTo>
                    <a:pt x="525691" y="108280"/>
                  </a:lnTo>
                  <a:lnTo>
                    <a:pt x="519391" y="111709"/>
                  </a:lnTo>
                  <a:lnTo>
                    <a:pt x="511352" y="112903"/>
                  </a:lnTo>
                  <a:lnTo>
                    <a:pt x="490702" y="112903"/>
                  </a:lnTo>
                  <a:lnTo>
                    <a:pt x="490702" y="77749"/>
                  </a:lnTo>
                  <a:lnTo>
                    <a:pt x="511352" y="77749"/>
                  </a:lnTo>
                  <a:lnTo>
                    <a:pt x="519391" y="78943"/>
                  </a:lnTo>
                  <a:lnTo>
                    <a:pt x="525691" y="82397"/>
                  </a:lnTo>
                  <a:lnTo>
                    <a:pt x="529793" y="87947"/>
                  </a:lnTo>
                  <a:lnTo>
                    <a:pt x="531253" y="95427"/>
                  </a:lnTo>
                  <a:lnTo>
                    <a:pt x="531253" y="56502"/>
                  </a:lnTo>
                  <a:lnTo>
                    <a:pt x="511162" y="53022"/>
                  </a:lnTo>
                  <a:lnTo>
                    <a:pt x="490702" y="53022"/>
                  </a:lnTo>
                  <a:lnTo>
                    <a:pt x="490702" y="0"/>
                  </a:lnTo>
                  <a:lnTo>
                    <a:pt x="465213" y="0"/>
                  </a:lnTo>
                  <a:lnTo>
                    <a:pt x="465213" y="137629"/>
                  </a:lnTo>
                  <a:lnTo>
                    <a:pt x="511162" y="137629"/>
                  </a:lnTo>
                  <a:lnTo>
                    <a:pt x="529590" y="134569"/>
                  </a:lnTo>
                  <a:lnTo>
                    <a:pt x="543991" y="125945"/>
                  </a:lnTo>
                  <a:lnTo>
                    <a:pt x="553186" y="112903"/>
                  </a:lnTo>
                  <a:lnTo>
                    <a:pt x="553389" y="112610"/>
                  </a:lnTo>
                  <a:lnTo>
                    <a:pt x="556742" y="95427"/>
                  </a:lnTo>
                  <a:close/>
                </a:path>
                <a:path w="679450" h="137794">
                  <a:moveTo>
                    <a:pt x="678980" y="0"/>
                  </a:moveTo>
                  <a:lnTo>
                    <a:pt x="653503" y="0"/>
                  </a:lnTo>
                  <a:lnTo>
                    <a:pt x="653503" y="54610"/>
                  </a:lnTo>
                  <a:lnTo>
                    <a:pt x="603275" y="54610"/>
                  </a:lnTo>
                  <a:lnTo>
                    <a:pt x="603275" y="0"/>
                  </a:lnTo>
                  <a:lnTo>
                    <a:pt x="577799" y="0"/>
                  </a:lnTo>
                  <a:lnTo>
                    <a:pt x="577799" y="54610"/>
                  </a:lnTo>
                  <a:lnTo>
                    <a:pt x="577799" y="80010"/>
                  </a:lnTo>
                  <a:lnTo>
                    <a:pt x="577799" y="137160"/>
                  </a:lnTo>
                  <a:lnTo>
                    <a:pt x="603275" y="137160"/>
                  </a:lnTo>
                  <a:lnTo>
                    <a:pt x="603275" y="80010"/>
                  </a:lnTo>
                  <a:lnTo>
                    <a:pt x="653503" y="80010"/>
                  </a:lnTo>
                  <a:lnTo>
                    <a:pt x="653503" y="137160"/>
                  </a:lnTo>
                  <a:lnTo>
                    <a:pt x="678980" y="137160"/>
                  </a:lnTo>
                  <a:lnTo>
                    <a:pt x="678980" y="80010"/>
                  </a:lnTo>
                  <a:lnTo>
                    <a:pt x="678980" y="54610"/>
                  </a:lnTo>
                  <a:lnTo>
                    <a:pt x="67898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9629" y="1150317"/>
              <a:ext cx="145063" cy="1433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7665" y="1150317"/>
              <a:ext cx="224356" cy="1433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015936" y="1150314"/>
            <a:ext cx="1405255" cy="143510"/>
            <a:chOff x="4015936" y="1150314"/>
            <a:chExt cx="1405255" cy="14351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936" y="1150317"/>
              <a:ext cx="145063" cy="1433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953" y="1152730"/>
              <a:ext cx="92991" cy="1376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241" y="1150314"/>
              <a:ext cx="482830" cy="1434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6035" y="1152724"/>
              <a:ext cx="356114" cy="137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2153" y="1152728"/>
              <a:ext cx="112352" cy="137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8357" y="1152730"/>
              <a:ext cx="92457" cy="13762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77551" y="1413252"/>
            <a:ext cx="112331" cy="13763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167913" y="1410839"/>
            <a:ext cx="1844039" cy="143510"/>
            <a:chOff x="2167913" y="1410839"/>
            <a:chExt cx="1844039" cy="1435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7913" y="1413248"/>
              <a:ext cx="434816" cy="137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3791" y="1413252"/>
              <a:ext cx="112331" cy="1376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082" y="1410842"/>
              <a:ext cx="358144" cy="143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437" y="1413248"/>
              <a:ext cx="94855" cy="13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7265" y="1413261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59">
                  <a:moveTo>
                    <a:pt x="738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7150"/>
                  </a:lnTo>
                  <a:lnTo>
                    <a:pt x="0" y="81280"/>
                  </a:lnTo>
                  <a:lnTo>
                    <a:pt x="0" y="113030"/>
                  </a:lnTo>
                  <a:lnTo>
                    <a:pt x="0" y="137160"/>
                  </a:lnTo>
                  <a:lnTo>
                    <a:pt x="73850" y="137160"/>
                  </a:lnTo>
                  <a:lnTo>
                    <a:pt x="73850" y="113030"/>
                  </a:lnTo>
                  <a:lnTo>
                    <a:pt x="25488" y="113030"/>
                  </a:lnTo>
                  <a:lnTo>
                    <a:pt x="25488" y="81280"/>
                  </a:lnTo>
                  <a:lnTo>
                    <a:pt x="71793" y="81280"/>
                  </a:lnTo>
                  <a:lnTo>
                    <a:pt x="71793" y="57150"/>
                  </a:lnTo>
                  <a:lnTo>
                    <a:pt x="25488" y="57150"/>
                  </a:lnTo>
                  <a:lnTo>
                    <a:pt x="25488" y="24130"/>
                  </a:lnTo>
                  <a:lnTo>
                    <a:pt x="73850" y="24130"/>
                  </a:lnTo>
                  <a:lnTo>
                    <a:pt x="7385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1622" y="1410839"/>
              <a:ext cx="135765" cy="143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8513" y="1410842"/>
              <a:ext cx="246110" cy="143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7576" y="1410842"/>
              <a:ext cx="224371" cy="14338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82900" y="1410839"/>
            <a:ext cx="1274445" cy="143510"/>
            <a:chOff x="4082900" y="1410839"/>
            <a:chExt cx="1274445" cy="143510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2900" y="1410839"/>
              <a:ext cx="402268" cy="1433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06252" y="1413261"/>
              <a:ext cx="101600" cy="137160"/>
            </a:xfrm>
            <a:custGeom>
              <a:avLst/>
              <a:gdLst/>
              <a:ahLst/>
              <a:cxnLst/>
              <a:rect l="l" t="t" r="r" b="b"/>
              <a:pathLst>
                <a:path w="101600" h="137159">
                  <a:moveTo>
                    <a:pt x="10119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5488" y="137160"/>
                  </a:lnTo>
                  <a:lnTo>
                    <a:pt x="25488" y="24130"/>
                  </a:lnTo>
                  <a:lnTo>
                    <a:pt x="75704" y="24130"/>
                  </a:lnTo>
                  <a:lnTo>
                    <a:pt x="75704" y="137160"/>
                  </a:lnTo>
                  <a:lnTo>
                    <a:pt x="101193" y="137160"/>
                  </a:lnTo>
                  <a:lnTo>
                    <a:pt x="101193" y="2413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7452" y="1413249"/>
              <a:ext cx="460691" cy="1377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8136" y="1413252"/>
              <a:ext cx="112331" cy="13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340" y="1413255"/>
              <a:ext cx="92457" cy="13762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966024" y="1640298"/>
            <a:ext cx="567055" cy="197485"/>
            <a:chOff x="1966024" y="1640298"/>
            <a:chExt cx="567055" cy="19748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6024" y="1673777"/>
              <a:ext cx="426836" cy="16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0425" y="1640298"/>
              <a:ext cx="112352" cy="171115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10789" y="1673777"/>
            <a:ext cx="112331" cy="13763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2801160" y="1640306"/>
            <a:ext cx="1181100" cy="197485"/>
            <a:chOff x="2801160" y="1640306"/>
            <a:chExt cx="1181100" cy="19748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1160" y="1673777"/>
              <a:ext cx="145828" cy="1376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69933" y="1640312"/>
              <a:ext cx="878840" cy="197485"/>
            </a:xfrm>
            <a:custGeom>
              <a:avLst/>
              <a:gdLst/>
              <a:ahLst/>
              <a:cxnLst/>
              <a:rect l="l" t="t" r="r" b="b"/>
              <a:pathLst>
                <a:path w="878839" h="197485">
                  <a:moveTo>
                    <a:pt x="145072" y="103035"/>
                  </a:moveTo>
                  <a:lnTo>
                    <a:pt x="139509" y="75006"/>
                  </a:lnTo>
                  <a:lnTo>
                    <a:pt x="126669" y="55791"/>
                  </a:lnTo>
                  <a:lnTo>
                    <a:pt x="124206" y="52120"/>
                  </a:lnTo>
                  <a:lnTo>
                    <a:pt x="119595" y="49034"/>
                  </a:lnTo>
                  <a:lnTo>
                    <a:pt x="119595" y="102476"/>
                  </a:lnTo>
                  <a:lnTo>
                    <a:pt x="116052" y="120675"/>
                  </a:lnTo>
                  <a:lnTo>
                    <a:pt x="106222" y="135712"/>
                  </a:lnTo>
                  <a:lnTo>
                    <a:pt x="91262" y="145948"/>
                  </a:lnTo>
                  <a:lnTo>
                    <a:pt x="72339" y="149720"/>
                  </a:lnTo>
                  <a:lnTo>
                    <a:pt x="53797" y="145999"/>
                  </a:lnTo>
                  <a:lnTo>
                    <a:pt x="38938" y="135864"/>
                  </a:lnTo>
                  <a:lnTo>
                    <a:pt x="29057" y="120840"/>
                  </a:lnTo>
                  <a:lnTo>
                    <a:pt x="25476" y="102476"/>
                  </a:lnTo>
                  <a:lnTo>
                    <a:pt x="29032" y="84353"/>
                  </a:lnTo>
                  <a:lnTo>
                    <a:pt x="38887" y="69507"/>
                  </a:lnTo>
                  <a:lnTo>
                    <a:pt x="53797" y="59474"/>
                  </a:lnTo>
                  <a:lnTo>
                    <a:pt x="72529" y="55791"/>
                  </a:lnTo>
                  <a:lnTo>
                    <a:pt x="91262" y="59474"/>
                  </a:lnTo>
                  <a:lnTo>
                    <a:pt x="106172" y="69507"/>
                  </a:lnTo>
                  <a:lnTo>
                    <a:pt x="116027" y="84353"/>
                  </a:lnTo>
                  <a:lnTo>
                    <a:pt x="119595" y="102476"/>
                  </a:lnTo>
                  <a:lnTo>
                    <a:pt x="119595" y="49034"/>
                  </a:lnTo>
                  <a:lnTo>
                    <a:pt x="101206" y="36715"/>
                  </a:lnTo>
                  <a:lnTo>
                    <a:pt x="72529" y="31064"/>
                  </a:lnTo>
                  <a:lnTo>
                    <a:pt x="43853" y="36715"/>
                  </a:lnTo>
                  <a:lnTo>
                    <a:pt x="20853" y="52120"/>
                  </a:lnTo>
                  <a:lnTo>
                    <a:pt x="5549" y="75006"/>
                  </a:lnTo>
                  <a:lnTo>
                    <a:pt x="0" y="103035"/>
                  </a:lnTo>
                  <a:lnTo>
                    <a:pt x="5588" y="130975"/>
                  </a:lnTo>
                  <a:lnTo>
                    <a:pt x="20929" y="153670"/>
                  </a:lnTo>
                  <a:lnTo>
                    <a:pt x="43942" y="168884"/>
                  </a:lnTo>
                  <a:lnTo>
                    <a:pt x="72529" y="174447"/>
                  </a:lnTo>
                  <a:lnTo>
                    <a:pt x="101130" y="168884"/>
                  </a:lnTo>
                  <a:lnTo>
                    <a:pt x="124142" y="153670"/>
                  </a:lnTo>
                  <a:lnTo>
                    <a:pt x="126809" y="149720"/>
                  </a:lnTo>
                  <a:lnTo>
                    <a:pt x="139484" y="130975"/>
                  </a:lnTo>
                  <a:lnTo>
                    <a:pt x="145072" y="103035"/>
                  </a:lnTo>
                  <a:close/>
                </a:path>
                <a:path w="878839" h="197485">
                  <a:moveTo>
                    <a:pt x="288010" y="171107"/>
                  </a:moveTo>
                  <a:lnTo>
                    <a:pt x="233514" y="33464"/>
                  </a:lnTo>
                  <a:lnTo>
                    <a:pt x="211188" y="33464"/>
                  </a:lnTo>
                  <a:lnTo>
                    <a:pt x="156692" y="171107"/>
                  </a:lnTo>
                  <a:lnTo>
                    <a:pt x="184785" y="171107"/>
                  </a:lnTo>
                  <a:lnTo>
                    <a:pt x="222351" y="68821"/>
                  </a:lnTo>
                  <a:lnTo>
                    <a:pt x="259905" y="171107"/>
                  </a:lnTo>
                  <a:lnTo>
                    <a:pt x="288010" y="171107"/>
                  </a:lnTo>
                  <a:close/>
                </a:path>
                <a:path w="878839" h="197485">
                  <a:moveTo>
                    <a:pt x="438708" y="103035"/>
                  </a:moveTo>
                  <a:lnTo>
                    <a:pt x="433158" y="75006"/>
                  </a:lnTo>
                  <a:lnTo>
                    <a:pt x="420306" y="55791"/>
                  </a:lnTo>
                  <a:lnTo>
                    <a:pt x="417855" y="52120"/>
                  </a:lnTo>
                  <a:lnTo>
                    <a:pt x="413219" y="49022"/>
                  </a:lnTo>
                  <a:lnTo>
                    <a:pt x="413219" y="102476"/>
                  </a:lnTo>
                  <a:lnTo>
                    <a:pt x="409689" y="120675"/>
                  </a:lnTo>
                  <a:lnTo>
                    <a:pt x="399859" y="135712"/>
                  </a:lnTo>
                  <a:lnTo>
                    <a:pt x="384898" y="145948"/>
                  </a:lnTo>
                  <a:lnTo>
                    <a:pt x="365975" y="149720"/>
                  </a:lnTo>
                  <a:lnTo>
                    <a:pt x="347433" y="145999"/>
                  </a:lnTo>
                  <a:lnTo>
                    <a:pt x="332587" y="135864"/>
                  </a:lnTo>
                  <a:lnTo>
                    <a:pt x="322707" y="120840"/>
                  </a:lnTo>
                  <a:lnTo>
                    <a:pt x="319125" y="102476"/>
                  </a:lnTo>
                  <a:lnTo>
                    <a:pt x="322681" y="84353"/>
                  </a:lnTo>
                  <a:lnTo>
                    <a:pt x="332536" y="69507"/>
                  </a:lnTo>
                  <a:lnTo>
                    <a:pt x="347433" y="59474"/>
                  </a:lnTo>
                  <a:lnTo>
                    <a:pt x="366166" y="55791"/>
                  </a:lnTo>
                  <a:lnTo>
                    <a:pt x="384898" y="59474"/>
                  </a:lnTo>
                  <a:lnTo>
                    <a:pt x="399808" y="69507"/>
                  </a:lnTo>
                  <a:lnTo>
                    <a:pt x="409663" y="84353"/>
                  </a:lnTo>
                  <a:lnTo>
                    <a:pt x="413219" y="102476"/>
                  </a:lnTo>
                  <a:lnTo>
                    <a:pt x="413219" y="49022"/>
                  </a:lnTo>
                  <a:lnTo>
                    <a:pt x="394843" y="36715"/>
                  </a:lnTo>
                  <a:lnTo>
                    <a:pt x="366166" y="31064"/>
                  </a:lnTo>
                  <a:lnTo>
                    <a:pt x="337489" y="36715"/>
                  </a:lnTo>
                  <a:lnTo>
                    <a:pt x="314490" y="52120"/>
                  </a:lnTo>
                  <a:lnTo>
                    <a:pt x="299186" y="75006"/>
                  </a:lnTo>
                  <a:lnTo>
                    <a:pt x="293636" y="103035"/>
                  </a:lnTo>
                  <a:lnTo>
                    <a:pt x="299212" y="130975"/>
                  </a:lnTo>
                  <a:lnTo>
                    <a:pt x="314566" y="153670"/>
                  </a:lnTo>
                  <a:lnTo>
                    <a:pt x="337578" y="168884"/>
                  </a:lnTo>
                  <a:lnTo>
                    <a:pt x="366166" y="174447"/>
                  </a:lnTo>
                  <a:lnTo>
                    <a:pt x="394766" y="168884"/>
                  </a:lnTo>
                  <a:lnTo>
                    <a:pt x="417791" y="153670"/>
                  </a:lnTo>
                  <a:lnTo>
                    <a:pt x="420458" y="149720"/>
                  </a:lnTo>
                  <a:lnTo>
                    <a:pt x="433133" y="130975"/>
                  </a:lnTo>
                  <a:lnTo>
                    <a:pt x="438708" y="103035"/>
                  </a:lnTo>
                  <a:close/>
                </a:path>
                <a:path w="878839" h="197485">
                  <a:moveTo>
                    <a:pt x="600405" y="146354"/>
                  </a:moveTo>
                  <a:lnTo>
                    <a:pt x="587565" y="146354"/>
                  </a:lnTo>
                  <a:lnTo>
                    <a:pt x="559498" y="84162"/>
                  </a:lnTo>
                  <a:lnTo>
                    <a:pt x="559498" y="146354"/>
                  </a:lnTo>
                  <a:lnTo>
                    <a:pt x="491426" y="146354"/>
                  </a:lnTo>
                  <a:lnTo>
                    <a:pt x="525462" y="68821"/>
                  </a:lnTo>
                  <a:lnTo>
                    <a:pt x="559498" y="146354"/>
                  </a:lnTo>
                  <a:lnTo>
                    <a:pt x="559498" y="84162"/>
                  </a:lnTo>
                  <a:lnTo>
                    <a:pt x="552577" y="68821"/>
                  </a:lnTo>
                  <a:lnTo>
                    <a:pt x="536625" y="33477"/>
                  </a:lnTo>
                  <a:lnTo>
                    <a:pt x="514286" y="33477"/>
                  </a:lnTo>
                  <a:lnTo>
                    <a:pt x="463334" y="146354"/>
                  </a:lnTo>
                  <a:lnTo>
                    <a:pt x="450138" y="146354"/>
                  </a:lnTo>
                  <a:lnTo>
                    <a:pt x="450138" y="197142"/>
                  </a:lnTo>
                  <a:lnTo>
                    <a:pt x="475615" y="197142"/>
                  </a:lnTo>
                  <a:lnTo>
                    <a:pt x="475615" y="171107"/>
                  </a:lnTo>
                  <a:lnTo>
                    <a:pt x="574929" y="171107"/>
                  </a:lnTo>
                  <a:lnTo>
                    <a:pt x="574929" y="197142"/>
                  </a:lnTo>
                  <a:lnTo>
                    <a:pt x="600405" y="197142"/>
                  </a:lnTo>
                  <a:lnTo>
                    <a:pt x="600405" y="171107"/>
                  </a:lnTo>
                  <a:lnTo>
                    <a:pt x="600405" y="146354"/>
                  </a:lnTo>
                  <a:close/>
                </a:path>
                <a:path w="878839" h="197485">
                  <a:moveTo>
                    <a:pt x="649414" y="0"/>
                  </a:moveTo>
                  <a:lnTo>
                    <a:pt x="623938" y="0"/>
                  </a:lnTo>
                  <a:lnTo>
                    <a:pt x="623938" y="23418"/>
                  </a:lnTo>
                  <a:lnTo>
                    <a:pt x="649414" y="23418"/>
                  </a:lnTo>
                  <a:lnTo>
                    <a:pt x="649414" y="0"/>
                  </a:lnTo>
                  <a:close/>
                </a:path>
                <a:path w="878839" h="197485">
                  <a:moveTo>
                    <a:pt x="687730" y="0"/>
                  </a:moveTo>
                  <a:lnTo>
                    <a:pt x="662254" y="0"/>
                  </a:lnTo>
                  <a:lnTo>
                    <a:pt x="662254" y="23418"/>
                  </a:lnTo>
                  <a:lnTo>
                    <a:pt x="687730" y="23418"/>
                  </a:lnTo>
                  <a:lnTo>
                    <a:pt x="687730" y="0"/>
                  </a:lnTo>
                  <a:close/>
                </a:path>
                <a:path w="878839" h="197485">
                  <a:moveTo>
                    <a:pt x="692759" y="34023"/>
                  </a:moveTo>
                  <a:lnTo>
                    <a:pt x="618909" y="34023"/>
                  </a:lnTo>
                  <a:lnTo>
                    <a:pt x="618909" y="58153"/>
                  </a:lnTo>
                  <a:lnTo>
                    <a:pt x="618909" y="89903"/>
                  </a:lnTo>
                  <a:lnTo>
                    <a:pt x="618909" y="115303"/>
                  </a:lnTo>
                  <a:lnTo>
                    <a:pt x="618909" y="145783"/>
                  </a:lnTo>
                  <a:lnTo>
                    <a:pt x="618909" y="171183"/>
                  </a:lnTo>
                  <a:lnTo>
                    <a:pt x="692759" y="171183"/>
                  </a:lnTo>
                  <a:lnTo>
                    <a:pt x="692759" y="145783"/>
                  </a:lnTo>
                  <a:lnTo>
                    <a:pt x="644385" y="145783"/>
                  </a:lnTo>
                  <a:lnTo>
                    <a:pt x="644385" y="115303"/>
                  </a:lnTo>
                  <a:lnTo>
                    <a:pt x="690714" y="115303"/>
                  </a:lnTo>
                  <a:lnTo>
                    <a:pt x="690714" y="89903"/>
                  </a:lnTo>
                  <a:lnTo>
                    <a:pt x="644385" y="89903"/>
                  </a:lnTo>
                  <a:lnTo>
                    <a:pt x="644385" y="58153"/>
                  </a:lnTo>
                  <a:lnTo>
                    <a:pt x="692759" y="58153"/>
                  </a:lnTo>
                  <a:lnTo>
                    <a:pt x="692759" y="34023"/>
                  </a:lnTo>
                  <a:close/>
                </a:path>
                <a:path w="878839" h="197485">
                  <a:moveTo>
                    <a:pt x="878420" y="171107"/>
                  </a:moveTo>
                  <a:lnTo>
                    <a:pt x="829132" y="99682"/>
                  </a:lnTo>
                  <a:lnTo>
                    <a:pt x="877290" y="33464"/>
                  </a:lnTo>
                  <a:lnTo>
                    <a:pt x="847915" y="33464"/>
                  </a:lnTo>
                  <a:lnTo>
                    <a:pt x="807745" y="93179"/>
                  </a:lnTo>
                  <a:lnTo>
                    <a:pt x="807745" y="33464"/>
                  </a:lnTo>
                  <a:lnTo>
                    <a:pt x="782269" y="33464"/>
                  </a:lnTo>
                  <a:lnTo>
                    <a:pt x="782269" y="93179"/>
                  </a:lnTo>
                  <a:lnTo>
                    <a:pt x="742099" y="33464"/>
                  </a:lnTo>
                  <a:lnTo>
                    <a:pt x="712698" y="33464"/>
                  </a:lnTo>
                  <a:lnTo>
                    <a:pt x="760882" y="100418"/>
                  </a:lnTo>
                  <a:lnTo>
                    <a:pt x="711593" y="171107"/>
                  </a:lnTo>
                  <a:lnTo>
                    <a:pt x="742099" y="171107"/>
                  </a:lnTo>
                  <a:lnTo>
                    <a:pt x="782269" y="110845"/>
                  </a:lnTo>
                  <a:lnTo>
                    <a:pt x="782269" y="171107"/>
                  </a:lnTo>
                  <a:lnTo>
                    <a:pt x="807745" y="171107"/>
                  </a:lnTo>
                  <a:lnTo>
                    <a:pt x="807745" y="110845"/>
                  </a:lnTo>
                  <a:lnTo>
                    <a:pt x="847915" y="171107"/>
                  </a:lnTo>
                  <a:lnTo>
                    <a:pt x="878420" y="17110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9826" y="1673777"/>
              <a:ext cx="112331" cy="1376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84380" y="892213"/>
            <a:ext cx="713740" cy="1061720"/>
            <a:chOff x="984380" y="892213"/>
            <a:chExt cx="713740" cy="1061720"/>
          </a:xfrm>
        </p:grpSpPr>
        <p:sp>
          <p:nvSpPr>
            <p:cNvPr id="55" name="object 55"/>
            <p:cNvSpPr/>
            <p:nvPr/>
          </p:nvSpPr>
          <p:spPr>
            <a:xfrm>
              <a:off x="984380" y="1162513"/>
              <a:ext cx="361950" cy="791210"/>
            </a:xfrm>
            <a:custGeom>
              <a:avLst/>
              <a:gdLst/>
              <a:ahLst/>
              <a:cxnLst/>
              <a:rect l="l" t="t" r="r" b="b"/>
              <a:pathLst>
                <a:path w="361950" h="791210">
                  <a:moveTo>
                    <a:pt x="0" y="0"/>
                  </a:moveTo>
                  <a:lnTo>
                    <a:pt x="0" y="196035"/>
                  </a:lnTo>
                  <a:lnTo>
                    <a:pt x="4764" y="331068"/>
                  </a:lnTo>
                  <a:lnTo>
                    <a:pt x="0" y="466121"/>
                  </a:lnTo>
                  <a:lnTo>
                    <a:pt x="356711" y="790949"/>
                  </a:lnTo>
                  <a:lnTo>
                    <a:pt x="361475" y="526716"/>
                  </a:lnTo>
                  <a:lnTo>
                    <a:pt x="356952" y="32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A5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55622" y="1299240"/>
              <a:ext cx="171450" cy="60960"/>
            </a:xfrm>
            <a:custGeom>
              <a:avLst/>
              <a:gdLst/>
              <a:ahLst/>
              <a:cxnLst/>
              <a:rect l="l" t="t" r="r" b="b"/>
              <a:pathLst>
                <a:path w="171450" h="60959">
                  <a:moveTo>
                    <a:pt x="145796" y="0"/>
                  </a:moveTo>
                  <a:lnTo>
                    <a:pt x="132766" y="10721"/>
                  </a:lnTo>
                  <a:lnTo>
                    <a:pt x="118124" y="18567"/>
                  </a:lnTo>
                  <a:lnTo>
                    <a:pt x="102238" y="23385"/>
                  </a:lnTo>
                  <a:lnTo>
                    <a:pt x="85473" y="25025"/>
                  </a:lnTo>
                  <a:lnTo>
                    <a:pt x="68708" y="23385"/>
                  </a:lnTo>
                  <a:lnTo>
                    <a:pt x="52819" y="18567"/>
                  </a:lnTo>
                  <a:lnTo>
                    <a:pt x="38176" y="10721"/>
                  </a:lnTo>
                  <a:lnTo>
                    <a:pt x="25151" y="0"/>
                  </a:lnTo>
                  <a:lnTo>
                    <a:pt x="0" y="25151"/>
                  </a:lnTo>
                  <a:lnTo>
                    <a:pt x="18454" y="40336"/>
                  </a:lnTo>
                  <a:lnTo>
                    <a:pt x="39199" y="51448"/>
                  </a:lnTo>
                  <a:lnTo>
                    <a:pt x="61712" y="58272"/>
                  </a:lnTo>
                  <a:lnTo>
                    <a:pt x="85473" y="60595"/>
                  </a:lnTo>
                  <a:lnTo>
                    <a:pt x="109230" y="58272"/>
                  </a:lnTo>
                  <a:lnTo>
                    <a:pt x="131744" y="51448"/>
                  </a:lnTo>
                  <a:lnTo>
                    <a:pt x="152491" y="40336"/>
                  </a:lnTo>
                  <a:lnTo>
                    <a:pt x="170947" y="25151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4640" y="1167912"/>
              <a:ext cx="232903" cy="663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4377" y="892218"/>
              <a:ext cx="195580" cy="736600"/>
            </a:xfrm>
            <a:custGeom>
              <a:avLst/>
              <a:gdLst/>
              <a:ahLst/>
              <a:cxnLst/>
              <a:rect l="l" t="t" r="r" b="b"/>
              <a:pathLst>
                <a:path w="195580" h="736600">
                  <a:moveTo>
                    <a:pt x="135039" y="601370"/>
                  </a:moveTo>
                  <a:lnTo>
                    <a:pt x="0" y="466344"/>
                  </a:lnTo>
                  <a:lnTo>
                    <a:pt x="0" y="736409"/>
                  </a:lnTo>
                  <a:lnTo>
                    <a:pt x="135039" y="601370"/>
                  </a:lnTo>
                  <a:close/>
                </a:path>
                <a:path w="195580" h="736600">
                  <a:moveTo>
                    <a:pt x="195300" y="74993"/>
                  </a:moveTo>
                  <a:lnTo>
                    <a:pt x="166941" y="29946"/>
                  </a:lnTo>
                  <a:lnTo>
                    <a:pt x="120294" y="0"/>
                  </a:lnTo>
                  <a:lnTo>
                    <a:pt x="0" y="0"/>
                  </a:lnTo>
                  <a:lnTo>
                    <a:pt x="0" y="270294"/>
                  </a:lnTo>
                  <a:lnTo>
                    <a:pt x="195300" y="74993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859" y="1162513"/>
              <a:ext cx="357505" cy="791210"/>
            </a:xfrm>
            <a:custGeom>
              <a:avLst/>
              <a:gdLst/>
              <a:ahLst/>
              <a:cxnLst/>
              <a:rect l="l" t="t" r="r" b="b"/>
              <a:pathLst>
                <a:path w="357505" h="791210">
                  <a:moveTo>
                    <a:pt x="356952" y="0"/>
                  </a:moveTo>
                  <a:lnTo>
                    <a:pt x="0" y="324607"/>
                  </a:lnTo>
                  <a:lnTo>
                    <a:pt x="240" y="790949"/>
                  </a:lnTo>
                  <a:lnTo>
                    <a:pt x="356952" y="466121"/>
                  </a:lnTo>
                  <a:lnTo>
                    <a:pt x="352188" y="331068"/>
                  </a:lnTo>
                  <a:lnTo>
                    <a:pt x="356952" y="196035"/>
                  </a:lnTo>
                  <a:lnTo>
                    <a:pt x="356952" y="0"/>
                  </a:lnTo>
                  <a:close/>
                </a:path>
              </a:pathLst>
            </a:custGeom>
            <a:solidFill>
              <a:srgbClr val="97C84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02509" y="892217"/>
              <a:ext cx="195580" cy="270510"/>
            </a:xfrm>
            <a:custGeom>
              <a:avLst/>
              <a:gdLst/>
              <a:ahLst/>
              <a:cxnLst/>
              <a:rect l="l" t="t" r="r" b="b"/>
              <a:pathLst>
                <a:path w="195580" h="270509">
                  <a:moveTo>
                    <a:pt x="195302" y="0"/>
                  </a:moveTo>
                  <a:lnTo>
                    <a:pt x="74992" y="0"/>
                  </a:lnTo>
                  <a:lnTo>
                    <a:pt x="28355" y="29936"/>
                  </a:lnTo>
                  <a:lnTo>
                    <a:pt x="0" y="74992"/>
                  </a:lnTo>
                  <a:lnTo>
                    <a:pt x="195302" y="270295"/>
                  </a:lnTo>
                  <a:lnTo>
                    <a:pt x="195302" y="0"/>
                  </a:lnTo>
                  <a:close/>
                </a:path>
              </a:pathLst>
            </a:custGeom>
            <a:solidFill>
              <a:srgbClr val="00B4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2769" y="1358551"/>
              <a:ext cx="135255" cy="270510"/>
            </a:xfrm>
            <a:custGeom>
              <a:avLst/>
              <a:gdLst/>
              <a:ahLst/>
              <a:cxnLst/>
              <a:rect l="l" t="t" r="r" b="b"/>
              <a:pathLst>
                <a:path w="135255" h="270510">
                  <a:moveTo>
                    <a:pt x="135043" y="0"/>
                  </a:moveTo>
                  <a:lnTo>
                    <a:pt x="0" y="135032"/>
                  </a:lnTo>
                  <a:lnTo>
                    <a:pt x="135043" y="270075"/>
                  </a:lnTo>
                  <a:lnTo>
                    <a:pt x="135043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4683" y="892213"/>
              <a:ext cx="473075" cy="236854"/>
            </a:xfrm>
            <a:custGeom>
              <a:avLst/>
              <a:gdLst/>
              <a:ahLst/>
              <a:cxnLst/>
              <a:rect l="l" t="t" r="r" b="b"/>
              <a:pathLst>
                <a:path w="473075" h="236855">
                  <a:moveTo>
                    <a:pt x="472823" y="0"/>
                  </a:moveTo>
                  <a:lnTo>
                    <a:pt x="0" y="0"/>
                  </a:lnTo>
                  <a:lnTo>
                    <a:pt x="236411" y="236401"/>
                  </a:lnTo>
                  <a:lnTo>
                    <a:pt x="472823" y="0"/>
                  </a:lnTo>
                  <a:close/>
                </a:path>
              </a:pathLst>
            </a:custGeom>
            <a:solidFill>
              <a:srgbClr val="0090D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7424186" y="589907"/>
            <a:ext cx="1340485" cy="2662555"/>
          </a:xfrm>
          <a:custGeom>
            <a:avLst/>
            <a:gdLst/>
            <a:ahLst/>
            <a:cxnLst/>
            <a:rect l="l" t="t" r="r" b="b"/>
            <a:pathLst>
              <a:path w="1340484" h="2662554">
                <a:moveTo>
                  <a:pt x="0" y="0"/>
                </a:moveTo>
                <a:lnTo>
                  <a:pt x="0" y="1559606"/>
                </a:lnTo>
                <a:lnTo>
                  <a:pt x="1339959" y="2662432"/>
                </a:lnTo>
                <a:lnTo>
                  <a:pt x="1339959" y="1102804"/>
                </a:lnTo>
                <a:lnTo>
                  <a:pt x="0" y="0"/>
                </a:lnTo>
                <a:close/>
              </a:path>
            </a:pathLst>
          </a:custGeom>
          <a:solidFill>
            <a:srgbClr val="64B34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54565" y="589908"/>
            <a:ext cx="10349865" cy="9204325"/>
          </a:xfrm>
          <a:custGeom>
            <a:avLst/>
            <a:gdLst/>
            <a:ahLst/>
            <a:cxnLst/>
            <a:rect l="l" t="t" r="r" b="b"/>
            <a:pathLst>
              <a:path w="10349865" h="9204325">
                <a:moveTo>
                  <a:pt x="1156538" y="8045577"/>
                </a:moveTo>
                <a:lnTo>
                  <a:pt x="0" y="8045577"/>
                </a:lnTo>
                <a:lnTo>
                  <a:pt x="0" y="9204122"/>
                </a:lnTo>
                <a:lnTo>
                  <a:pt x="552488" y="8719210"/>
                </a:lnTo>
                <a:lnTo>
                  <a:pt x="1156538" y="9204122"/>
                </a:lnTo>
                <a:lnTo>
                  <a:pt x="1156538" y="8045577"/>
                </a:lnTo>
                <a:close/>
              </a:path>
              <a:path w="10349865" h="9204325">
                <a:moveTo>
                  <a:pt x="10349535" y="0"/>
                </a:moveTo>
                <a:lnTo>
                  <a:pt x="9009570" y="1102804"/>
                </a:lnTo>
                <a:lnTo>
                  <a:pt x="9009570" y="2662440"/>
                </a:lnTo>
                <a:lnTo>
                  <a:pt x="10349535" y="1559610"/>
                </a:lnTo>
                <a:lnTo>
                  <a:pt x="10349535" y="0"/>
                </a:lnTo>
                <a:close/>
              </a:path>
            </a:pathLst>
          </a:custGeom>
          <a:solidFill>
            <a:srgbClr val="A0C52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11102" y="7478945"/>
            <a:ext cx="1156970" cy="1156970"/>
          </a:xfrm>
          <a:custGeom>
            <a:avLst/>
            <a:gdLst/>
            <a:ahLst/>
            <a:cxnLst/>
            <a:rect l="l" t="t" r="r" b="b"/>
            <a:pathLst>
              <a:path w="1156970" h="1156970">
                <a:moveTo>
                  <a:pt x="1156551" y="0"/>
                </a:moveTo>
                <a:lnTo>
                  <a:pt x="0" y="0"/>
                </a:lnTo>
                <a:lnTo>
                  <a:pt x="0" y="1156540"/>
                </a:lnTo>
                <a:lnTo>
                  <a:pt x="1156551" y="1156540"/>
                </a:lnTo>
                <a:lnTo>
                  <a:pt x="1156551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69369" y="8635205"/>
            <a:ext cx="2662555" cy="2673350"/>
          </a:xfrm>
          <a:custGeom>
            <a:avLst/>
            <a:gdLst/>
            <a:ahLst/>
            <a:cxnLst/>
            <a:rect l="l" t="t" r="r" b="b"/>
            <a:pathLst>
              <a:path w="2662555" h="2673350">
                <a:moveTo>
                  <a:pt x="2662123" y="0"/>
                </a:moveTo>
                <a:lnTo>
                  <a:pt x="2219985" y="0"/>
                </a:lnTo>
                <a:lnTo>
                  <a:pt x="2219985" y="444500"/>
                </a:lnTo>
                <a:lnTo>
                  <a:pt x="2219985" y="2228850"/>
                </a:lnTo>
                <a:lnTo>
                  <a:pt x="442150" y="2228850"/>
                </a:lnTo>
                <a:lnTo>
                  <a:pt x="442150" y="444500"/>
                </a:lnTo>
                <a:lnTo>
                  <a:pt x="2219985" y="444500"/>
                </a:lnTo>
                <a:lnTo>
                  <a:pt x="2219985" y="0"/>
                </a:lnTo>
                <a:lnTo>
                  <a:pt x="0" y="0"/>
                </a:lnTo>
                <a:lnTo>
                  <a:pt x="0" y="444500"/>
                </a:lnTo>
                <a:lnTo>
                  <a:pt x="0" y="2228850"/>
                </a:lnTo>
                <a:lnTo>
                  <a:pt x="0" y="2673350"/>
                </a:lnTo>
                <a:lnTo>
                  <a:pt x="2662123" y="2673350"/>
                </a:lnTo>
                <a:lnTo>
                  <a:pt x="2662123" y="2229408"/>
                </a:lnTo>
                <a:lnTo>
                  <a:pt x="2662123" y="2228850"/>
                </a:lnTo>
                <a:lnTo>
                  <a:pt x="2662123" y="444500"/>
                </a:lnTo>
                <a:lnTo>
                  <a:pt x="2662123" y="444258"/>
                </a:lnTo>
                <a:lnTo>
                  <a:pt x="2662123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12695" y="8617171"/>
            <a:ext cx="2691765" cy="2691765"/>
          </a:xfrm>
          <a:custGeom>
            <a:avLst/>
            <a:gdLst/>
            <a:ahLst/>
            <a:cxnLst/>
            <a:rect l="l" t="t" r="r" b="b"/>
            <a:pathLst>
              <a:path w="2691765" h="2691765">
                <a:moveTo>
                  <a:pt x="2691404" y="0"/>
                </a:moveTo>
                <a:lnTo>
                  <a:pt x="0" y="0"/>
                </a:lnTo>
                <a:lnTo>
                  <a:pt x="0" y="2691384"/>
                </a:lnTo>
                <a:lnTo>
                  <a:pt x="2691404" y="2691384"/>
                </a:lnTo>
                <a:lnTo>
                  <a:pt x="2691404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12066" y="9316516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59" h="1292859">
                <a:moveTo>
                  <a:pt x="646325" y="0"/>
                </a:moveTo>
                <a:lnTo>
                  <a:pt x="598090" y="1772"/>
                </a:lnTo>
                <a:lnTo>
                  <a:pt x="550817" y="7008"/>
                </a:lnTo>
                <a:lnTo>
                  <a:pt x="504632" y="15580"/>
                </a:lnTo>
                <a:lnTo>
                  <a:pt x="459659" y="27366"/>
                </a:lnTo>
                <a:lnTo>
                  <a:pt x="416024" y="42238"/>
                </a:lnTo>
                <a:lnTo>
                  <a:pt x="373852" y="60073"/>
                </a:lnTo>
                <a:lnTo>
                  <a:pt x="333268" y="80746"/>
                </a:lnTo>
                <a:lnTo>
                  <a:pt x="294396" y="104131"/>
                </a:lnTo>
                <a:lnTo>
                  <a:pt x="257361" y="130104"/>
                </a:lnTo>
                <a:lnTo>
                  <a:pt x="222290" y="158539"/>
                </a:lnTo>
                <a:lnTo>
                  <a:pt x="189305" y="189312"/>
                </a:lnTo>
                <a:lnTo>
                  <a:pt x="158534" y="222297"/>
                </a:lnTo>
                <a:lnTo>
                  <a:pt x="130099" y="257370"/>
                </a:lnTo>
                <a:lnTo>
                  <a:pt x="104127" y="294406"/>
                </a:lnTo>
                <a:lnTo>
                  <a:pt x="80743" y="333279"/>
                </a:lnTo>
                <a:lnTo>
                  <a:pt x="60071" y="373865"/>
                </a:lnTo>
                <a:lnTo>
                  <a:pt x="42237" y="416038"/>
                </a:lnTo>
                <a:lnTo>
                  <a:pt x="27365" y="459674"/>
                </a:lnTo>
                <a:lnTo>
                  <a:pt x="15580" y="504648"/>
                </a:lnTo>
                <a:lnTo>
                  <a:pt x="7007" y="550835"/>
                </a:lnTo>
                <a:lnTo>
                  <a:pt x="1772" y="598109"/>
                </a:lnTo>
                <a:lnTo>
                  <a:pt x="0" y="646346"/>
                </a:lnTo>
                <a:lnTo>
                  <a:pt x="1772" y="694585"/>
                </a:lnTo>
                <a:lnTo>
                  <a:pt x="7007" y="741860"/>
                </a:lnTo>
                <a:lnTo>
                  <a:pt x="15580" y="788047"/>
                </a:lnTo>
                <a:lnTo>
                  <a:pt x="27365" y="833022"/>
                </a:lnTo>
                <a:lnTo>
                  <a:pt x="42237" y="876659"/>
                </a:lnTo>
                <a:lnTo>
                  <a:pt x="60071" y="918832"/>
                </a:lnTo>
                <a:lnTo>
                  <a:pt x="80743" y="959418"/>
                </a:lnTo>
                <a:lnTo>
                  <a:pt x="104127" y="998292"/>
                </a:lnTo>
                <a:lnTo>
                  <a:pt x="130099" y="1035327"/>
                </a:lnTo>
                <a:lnTo>
                  <a:pt x="158534" y="1070400"/>
                </a:lnTo>
                <a:lnTo>
                  <a:pt x="189305" y="1103385"/>
                </a:lnTo>
                <a:lnTo>
                  <a:pt x="222290" y="1134157"/>
                </a:lnTo>
                <a:lnTo>
                  <a:pt x="257361" y="1162592"/>
                </a:lnTo>
                <a:lnTo>
                  <a:pt x="294396" y="1188564"/>
                </a:lnTo>
                <a:lnTo>
                  <a:pt x="333268" y="1211949"/>
                </a:lnTo>
                <a:lnTo>
                  <a:pt x="373852" y="1232621"/>
                </a:lnTo>
                <a:lnTo>
                  <a:pt x="416024" y="1250456"/>
                </a:lnTo>
                <a:lnTo>
                  <a:pt x="459659" y="1265328"/>
                </a:lnTo>
                <a:lnTo>
                  <a:pt x="504632" y="1277113"/>
                </a:lnTo>
                <a:lnTo>
                  <a:pt x="550817" y="1285685"/>
                </a:lnTo>
                <a:lnTo>
                  <a:pt x="598090" y="1290920"/>
                </a:lnTo>
                <a:lnTo>
                  <a:pt x="646325" y="1292693"/>
                </a:lnTo>
                <a:lnTo>
                  <a:pt x="694564" y="1290920"/>
                </a:lnTo>
                <a:lnTo>
                  <a:pt x="741839" y="1285685"/>
                </a:lnTo>
                <a:lnTo>
                  <a:pt x="788027" y="1277113"/>
                </a:lnTo>
                <a:lnTo>
                  <a:pt x="833002" y="1265328"/>
                </a:lnTo>
                <a:lnTo>
                  <a:pt x="876639" y="1250456"/>
                </a:lnTo>
                <a:lnTo>
                  <a:pt x="918813" y="1232621"/>
                </a:lnTo>
                <a:lnTo>
                  <a:pt x="959400" y="1211949"/>
                </a:lnTo>
                <a:lnTo>
                  <a:pt x="998274" y="1188564"/>
                </a:lnTo>
                <a:lnTo>
                  <a:pt x="1035310" y="1162592"/>
                </a:lnTo>
                <a:lnTo>
                  <a:pt x="1070383" y="1134157"/>
                </a:lnTo>
                <a:lnTo>
                  <a:pt x="1103369" y="1103385"/>
                </a:lnTo>
                <a:lnTo>
                  <a:pt x="1134142" y="1070400"/>
                </a:lnTo>
                <a:lnTo>
                  <a:pt x="1162578" y="1035327"/>
                </a:lnTo>
                <a:lnTo>
                  <a:pt x="1188551" y="998292"/>
                </a:lnTo>
                <a:lnTo>
                  <a:pt x="1211936" y="959418"/>
                </a:lnTo>
                <a:lnTo>
                  <a:pt x="1232609" y="918832"/>
                </a:lnTo>
                <a:lnTo>
                  <a:pt x="1250444" y="876659"/>
                </a:lnTo>
                <a:lnTo>
                  <a:pt x="1265317" y="833022"/>
                </a:lnTo>
                <a:lnTo>
                  <a:pt x="1277102" y="788047"/>
                </a:lnTo>
                <a:lnTo>
                  <a:pt x="1285674" y="741860"/>
                </a:lnTo>
                <a:lnTo>
                  <a:pt x="1290910" y="694585"/>
                </a:lnTo>
                <a:lnTo>
                  <a:pt x="1292683" y="646346"/>
                </a:lnTo>
                <a:lnTo>
                  <a:pt x="1290910" y="598109"/>
                </a:lnTo>
                <a:lnTo>
                  <a:pt x="1285674" y="550835"/>
                </a:lnTo>
                <a:lnTo>
                  <a:pt x="1277102" y="504648"/>
                </a:lnTo>
                <a:lnTo>
                  <a:pt x="1265317" y="459674"/>
                </a:lnTo>
                <a:lnTo>
                  <a:pt x="1250444" y="416038"/>
                </a:lnTo>
                <a:lnTo>
                  <a:pt x="1232609" y="373865"/>
                </a:lnTo>
                <a:lnTo>
                  <a:pt x="1211936" y="333279"/>
                </a:lnTo>
                <a:lnTo>
                  <a:pt x="1188551" y="294406"/>
                </a:lnTo>
                <a:lnTo>
                  <a:pt x="1162578" y="257370"/>
                </a:lnTo>
                <a:lnTo>
                  <a:pt x="1134142" y="222297"/>
                </a:lnTo>
                <a:lnTo>
                  <a:pt x="1103369" y="189312"/>
                </a:lnTo>
                <a:lnTo>
                  <a:pt x="1070383" y="158539"/>
                </a:lnTo>
                <a:lnTo>
                  <a:pt x="1035310" y="130104"/>
                </a:lnTo>
                <a:lnTo>
                  <a:pt x="998274" y="104131"/>
                </a:lnTo>
                <a:lnTo>
                  <a:pt x="959400" y="80746"/>
                </a:lnTo>
                <a:lnTo>
                  <a:pt x="918813" y="60073"/>
                </a:lnTo>
                <a:lnTo>
                  <a:pt x="876639" y="42238"/>
                </a:lnTo>
                <a:lnTo>
                  <a:pt x="833002" y="27366"/>
                </a:lnTo>
                <a:lnTo>
                  <a:pt x="788027" y="15580"/>
                </a:lnTo>
                <a:lnTo>
                  <a:pt x="741839" y="7008"/>
                </a:lnTo>
                <a:lnTo>
                  <a:pt x="694564" y="1772"/>
                </a:lnTo>
                <a:lnTo>
                  <a:pt x="64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12695" y="3350120"/>
            <a:ext cx="2691765" cy="2694305"/>
          </a:xfrm>
          <a:custGeom>
            <a:avLst/>
            <a:gdLst/>
            <a:ahLst/>
            <a:cxnLst/>
            <a:rect l="l" t="t" r="r" b="b"/>
            <a:pathLst>
              <a:path w="2691765" h="2694304">
                <a:moveTo>
                  <a:pt x="2691404" y="0"/>
                </a:moveTo>
                <a:lnTo>
                  <a:pt x="0" y="2694190"/>
                </a:lnTo>
                <a:lnTo>
                  <a:pt x="2691404" y="2694190"/>
                </a:lnTo>
                <a:lnTo>
                  <a:pt x="2691404" y="0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82386" y="1440211"/>
            <a:ext cx="795020" cy="795020"/>
          </a:xfrm>
          <a:custGeom>
            <a:avLst/>
            <a:gdLst/>
            <a:ahLst/>
            <a:cxnLst/>
            <a:rect l="l" t="t" r="r" b="b"/>
            <a:pathLst>
              <a:path w="795019" h="795019">
                <a:moveTo>
                  <a:pt x="397213" y="0"/>
                </a:moveTo>
                <a:lnTo>
                  <a:pt x="350889" y="2672"/>
                </a:lnTo>
                <a:lnTo>
                  <a:pt x="306135" y="10491"/>
                </a:lnTo>
                <a:lnTo>
                  <a:pt x="263249" y="23159"/>
                </a:lnTo>
                <a:lnTo>
                  <a:pt x="222528" y="40377"/>
                </a:lnTo>
                <a:lnTo>
                  <a:pt x="184271" y="61847"/>
                </a:lnTo>
                <a:lnTo>
                  <a:pt x="148776" y="87271"/>
                </a:lnTo>
                <a:lnTo>
                  <a:pt x="116340" y="116351"/>
                </a:lnTo>
                <a:lnTo>
                  <a:pt x="87262" y="148788"/>
                </a:lnTo>
                <a:lnTo>
                  <a:pt x="61841" y="184286"/>
                </a:lnTo>
                <a:lnTo>
                  <a:pt x="40373" y="222545"/>
                </a:lnTo>
                <a:lnTo>
                  <a:pt x="23156" y="263267"/>
                </a:lnTo>
                <a:lnTo>
                  <a:pt x="10490" y="306155"/>
                </a:lnTo>
                <a:lnTo>
                  <a:pt x="2672" y="350910"/>
                </a:lnTo>
                <a:lnTo>
                  <a:pt x="0" y="397233"/>
                </a:lnTo>
                <a:lnTo>
                  <a:pt x="2672" y="443557"/>
                </a:lnTo>
                <a:lnTo>
                  <a:pt x="10490" y="488312"/>
                </a:lnTo>
                <a:lnTo>
                  <a:pt x="23156" y="531200"/>
                </a:lnTo>
                <a:lnTo>
                  <a:pt x="40373" y="571922"/>
                </a:lnTo>
                <a:lnTo>
                  <a:pt x="61841" y="610181"/>
                </a:lnTo>
                <a:lnTo>
                  <a:pt x="87262" y="645679"/>
                </a:lnTo>
                <a:lnTo>
                  <a:pt x="116340" y="678116"/>
                </a:lnTo>
                <a:lnTo>
                  <a:pt x="148776" y="707196"/>
                </a:lnTo>
                <a:lnTo>
                  <a:pt x="184271" y="732620"/>
                </a:lnTo>
                <a:lnTo>
                  <a:pt x="222528" y="754090"/>
                </a:lnTo>
                <a:lnTo>
                  <a:pt x="263249" y="771308"/>
                </a:lnTo>
                <a:lnTo>
                  <a:pt x="306135" y="783976"/>
                </a:lnTo>
                <a:lnTo>
                  <a:pt x="350889" y="791795"/>
                </a:lnTo>
                <a:lnTo>
                  <a:pt x="397213" y="794467"/>
                </a:lnTo>
                <a:lnTo>
                  <a:pt x="443540" y="791795"/>
                </a:lnTo>
                <a:lnTo>
                  <a:pt x="488298" y="783976"/>
                </a:lnTo>
                <a:lnTo>
                  <a:pt x="531187" y="771308"/>
                </a:lnTo>
                <a:lnTo>
                  <a:pt x="571910" y="754090"/>
                </a:lnTo>
                <a:lnTo>
                  <a:pt x="610169" y="732620"/>
                </a:lnTo>
                <a:lnTo>
                  <a:pt x="645666" y="707196"/>
                </a:lnTo>
                <a:lnTo>
                  <a:pt x="678103" y="678116"/>
                </a:lnTo>
                <a:lnTo>
                  <a:pt x="707182" y="645679"/>
                </a:lnTo>
                <a:lnTo>
                  <a:pt x="732604" y="610181"/>
                </a:lnTo>
                <a:lnTo>
                  <a:pt x="754073" y="571922"/>
                </a:lnTo>
                <a:lnTo>
                  <a:pt x="771289" y="531200"/>
                </a:lnTo>
                <a:lnTo>
                  <a:pt x="783956" y="488312"/>
                </a:lnTo>
                <a:lnTo>
                  <a:pt x="791774" y="443557"/>
                </a:lnTo>
                <a:lnTo>
                  <a:pt x="794447" y="397233"/>
                </a:lnTo>
                <a:lnTo>
                  <a:pt x="791774" y="350910"/>
                </a:lnTo>
                <a:lnTo>
                  <a:pt x="783956" y="306155"/>
                </a:lnTo>
                <a:lnTo>
                  <a:pt x="771289" y="263267"/>
                </a:lnTo>
                <a:lnTo>
                  <a:pt x="754073" y="222545"/>
                </a:lnTo>
                <a:lnTo>
                  <a:pt x="732604" y="184286"/>
                </a:lnTo>
                <a:lnTo>
                  <a:pt x="707182" y="148788"/>
                </a:lnTo>
                <a:lnTo>
                  <a:pt x="678103" y="116351"/>
                </a:lnTo>
                <a:lnTo>
                  <a:pt x="645666" y="87271"/>
                </a:lnTo>
                <a:lnTo>
                  <a:pt x="610169" y="61847"/>
                </a:lnTo>
                <a:lnTo>
                  <a:pt x="571910" y="40377"/>
                </a:lnTo>
                <a:lnTo>
                  <a:pt x="531187" y="23159"/>
                </a:lnTo>
                <a:lnTo>
                  <a:pt x="488298" y="10491"/>
                </a:lnTo>
                <a:lnTo>
                  <a:pt x="443540" y="2672"/>
                </a:lnTo>
                <a:lnTo>
                  <a:pt x="397213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730772" y="0"/>
            <a:ext cx="3851275" cy="2348865"/>
            <a:chOff x="10730772" y="0"/>
            <a:chExt cx="3851275" cy="2348865"/>
          </a:xfrm>
        </p:grpSpPr>
        <p:sp>
          <p:nvSpPr>
            <p:cNvPr id="74" name="object 74"/>
            <p:cNvSpPr/>
            <p:nvPr/>
          </p:nvSpPr>
          <p:spPr>
            <a:xfrm>
              <a:off x="12067642" y="1332705"/>
              <a:ext cx="2514600" cy="1016000"/>
            </a:xfrm>
            <a:custGeom>
              <a:avLst/>
              <a:gdLst/>
              <a:ahLst/>
              <a:cxnLst/>
              <a:rect l="l" t="t" r="r" b="b"/>
              <a:pathLst>
                <a:path w="2514600" h="1016000">
                  <a:moveTo>
                    <a:pt x="2514308" y="0"/>
                  </a:moveTo>
                  <a:lnTo>
                    <a:pt x="0" y="0"/>
                  </a:lnTo>
                  <a:lnTo>
                    <a:pt x="0" y="417830"/>
                  </a:lnTo>
                  <a:lnTo>
                    <a:pt x="0" y="646430"/>
                  </a:lnTo>
                  <a:lnTo>
                    <a:pt x="0" y="1016000"/>
                  </a:lnTo>
                  <a:lnTo>
                    <a:pt x="2514308" y="1016000"/>
                  </a:lnTo>
                  <a:lnTo>
                    <a:pt x="2514308" y="646518"/>
                  </a:lnTo>
                  <a:lnTo>
                    <a:pt x="2514308" y="418020"/>
                  </a:lnTo>
                  <a:lnTo>
                    <a:pt x="2096706" y="418020"/>
                  </a:lnTo>
                  <a:lnTo>
                    <a:pt x="2096706" y="646430"/>
                  </a:lnTo>
                  <a:lnTo>
                    <a:pt x="417601" y="646430"/>
                  </a:lnTo>
                  <a:lnTo>
                    <a:pt x="417601" y="417830"/>
                  </a:lnTo>
                  <a:lnTo>
                    <a:pt x="2514308" y="417830"/>
                  </a:lnTo>
                  <a:lnTo>
                    <a:pt x="2514308" y="0"/>
                  </a:lnTo>
                  <a:close/>
                </a:path>
              </a:pathLst>
            </a:custGeom>
            <a:solidFill>
              <a:srgbClr val="00589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30772" y="0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10">
                  <a:moveTo>
                    <a:pt x="1336880" y="0"/>
                  </a:moveTo>
                  <a:lnTo>
                    <a:pt x="0" y="0"/>
                  </a:lnTo>
                  <a:lnTo>
                    <a:pt x="0" y="1336880"/>
                  </a:lnTo>
                  <a:lnTo>
                    <a:pt x="1336880" y="1336880"/>
                  </a:lnTo>
                  <a:lnTo>
                    <a:pt x="1336880" y="0"/>
                  </a:lnTo>
                  <a:close/>
                </a:path>
              </a:pathLst>
            </a:custGeom>
            <a:solidFill>
              <a:srgbClr val="00AF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5410167" y="9312547"/>
            <a:ext cx="1301115" cy="1301115"/>
          </a:xfrm>
          <a:custGeom>
            <a:avLst/>
            <a:gdLst/>
            <a:ahLst/>
            <a:cxnLst/>
            <a:rect l="l" t="t" r="r" b="b"/>
            <a:pathLst>
              <a:path w="1301115" h="1301115">
                <a:moveTo>
                  <a:pt x="264147" y="637032"/>
                </a:moveTo>
                <a:lnTo>
                  <a:pt x="261061" y="587400"/>
                </a:lnTo>
                <a:lnTo>
                  <a:pt x="256235" y="538124"/>
                </a:lnTo>
                <a:lnTo>
                  <a:pt x="249694" y="489229"/>
                </a:lnTo>
                <a:lnTo>
                  <a:pt x="241439" y="440766"/>
                </a:lnTo>
                <a:lnTo>
                  <a:pt x="231508" y="392747"/>
                </a:lnTo>
                <a:lnTo>
                  <a:pt x="219900" y="345224"/>
                </a:lnTo>
                <a:lnTo>
                  <a:pt x="206641" y="298221"/>
                </a:lnTo>
                <a:lnTo>
                  <a:pt x="191744" y="251777"/>
                </a:lnTo>
                <a:lnTo>
                  <a:pt x="175234" y="205917"/>
                </a:lnTo>
                <a:lnTo>
                  <a:pt x="144653" y="241020"/>
                </a:lnTo>
                <a:lnTo>
                  <a:pt x="116611" y="278269"/>
                </a:lnTo>
                <a:lnTo>
                  <a:pt x="91262" y="317512"/>
                </a:lnTo>
                <a:lnTo>
                  <a:pt x="68707" y="358622"/>
                </a:lnTo>
                <a:lnTo>
                  <a:pt x="49110" y="401472"/>
                </a:lnTo>
                <a:lnTo>
                  <a:pt x="32588" y="445922"/>
                </a:lnTo>
                <a:lnTo>
                  <a:pt x="19291" y="491845"/>
                </a:lnTo>
                <a:lnTo>
                  <a:pt x="9334" y="539089"/>
                </a:lnTo>
                <a:lnTo>
                  <a:pt x="2870" y="587527"/>
                </a:lnTo>
                <a:lnTo>
                  <a:pt x="12" y="637032"/>
                </a:lnTo>
                <a:lnTo>
                  <a:pt x="264147" y="637032"/>
                </a:lnTo>
                <a:close/>
              </a:path>
              <a:path w="1301115" h="1301115">
                <a:moveTo>
                  <a:pt x="265671" y="699909"/>
                </a:moveTo>
                <a:lnTo>
                  <a:pt x="265569" y="690549"/>
                </a:lnTo>
                <a:lnTo>
                  <a:pt x="264756" y="662520"/>
                </a:lnTo>
                <a:lnTo>
                  <a:pt x="0" y="662520"/>
                </a:lnTo>
                <a:lnTo>
                  <a:pt x="3162" y="715937"/>
                </a:lnTo>
                <a:lnTo>
                  <a:pt x="10541" y="768121"/>
                </a:lnTo>
                <a:lnTo>
                  <a:pt x="21958" y="818870"/>
                </a:lnTo>
                <a:lnTo>
                  <a:pt x="37249" y="868045"/>
                </a:lnTo>
                <a:lnTo>
                  <a:pt x="56248" y="915466"/>
                </a:lnTo>
                <a:lnTo>
                  <a:pt x="78778" y="960945"/>
                </a:lnTo>
                <a:lnTo>
                  <a:pt x="104660" y="1004354"/>
                </a:lnTo>
                <a:lnTo>
                  <a:pt x="133743" y="1045476"/>
                </a:lnTo>
                <a:lnTo>
                  <a:pt x="165849" y="1084173"/>
                </a:lnTo>
                <a:lnTo>
                  <a:pt x="200799" y="1120279"/>
                </a:lnTo>
                <a:lnTo>
                  <a:pt x="215798" y="1069606"/>
                </a:lnTo>
                <a:lnTo>
                  <a:pt x="228879" y="1018324"/>
                </a:lnTo>
                <a:lnTo>
                  <a:pt x="240004" y="966444"/>
                </a:lnTo>
                <a:lnTo>
                  <a:pt x="249174" y="914044"/>
                </a:lnTo>
                <a:lnTo>
                  <a:pt x="256362" y="861148"/>
                </a:lnTo>
                <a:lnTo>
                  <a:pt x="261518" y="807796"/>
                </a:lnTo>
                <a:lnTo>
                  <a:pt x="264629" y="754037"/>
                </a:lnTo>
                <a:lnTo>
                  <a:pt x="265671" y="699909"/>
                </a:lnTo>
                <a:close/>
              </a:path>
              <a:path w="1301115" h="1301115">
                <a:moveTo>
                  <a:pt x="637019" y="662520"/>
                </a:moveTo>
                <a:lnTo>
                  <a:pt x="289267" y="662520"/>
                </a:lnTo>
                <a:lnTo>
                  <a:pt x="289712" y="710704"/>
                </a:lnTo>
                <a:lnTo>
                  <a:pt x="288531" y="758863"/>
                </a:lnTo>
                <a:lnTo>
                  <a:pt x="285711" y="806983"/>
                </a:lnTo>
                <a:lnTo>
                  <a:pt x="281266" y="854989"/>
                </a:lnTo>
                <a:lnTo>
                  <a:pt x="275196" y="902843"/>
                </a:lnTo>
                <a:lnTo>
                  <a:pt x="267487" y="950518"/>
                </a:lnTo>
                <a:lnTo>
                  <a:pt x="258178" y="997953"/>
                </a:lnTo>
                <a:lnTo>
                  <a:pt x="247230" y="1045095"/>
                </a:lnTo>
                <a:lnTo>
                  <a:pt x="234670" y="1091920"/>
                </a:lnTo>
                <a:lnTo>
                  <a:pt x="220497" y="1138377"/>
                </a:lnTo>
                <a:lnTo>
                  <a:pt x="259994" y="1170546"/>
                </a:lnTo>
                <a:lnTo>
                  <a:pt x="301967" y="1199591"/>
                </a:lnTo>
                <a:lnTo>
                  <a:pt x="346227" y="1225334"/>
                </a:lnTo>
                <a:lnTo>
                  <a:pt x="392620" y="1247622"/>
                </a:lnTo>
                <a:lnTo>
                  <a:pt x="440944" y="1266253"/>
                </a:lnTo>
                <a:lnTo>
                  <a:pt x="491045" y="1281061"/>
                </a:lnTo>
                <a:lnTo>
                  <a:pt x="542734" y="1291856"/>
                </a:lnTo>
                <a:lnTo>
                  <a:pt x="595845" y="1298460"/>
                </a:lnTo>
                <a:lnTo>
                  <a:pt x="637019" y="1300162"/>
                </a:lnTo>
                <a:lnTo>
                  <a:pt x="637019" y="662520"/>
                </a:lnTo>
                <a:close/>
              </a:path>
              <a:path w="1301115" h="1301115">
                <a:moveTo>
                  <a:pt x="637019" y="25"/>
                </a:moveTo>
                <a:lnTo>
                  <a:pt x="585787" y="3048"/>
                </a:lnTo>
                <a:lnTo>
                  <a:pt x="535698" y="9931"/>
                </a:lnTo>
                <a:lnTo>
                  <a:pt x="486905" y="20548"/>
                </a:lnTo>
                <a:lnTo>
                  <a:pt x="439534" y="34734"/>
                </a:lnTo>
                <a:lnTo>
                  <a:pt x="393763" y="52349"/>
                </a:lnTo>
                <a:lnTo>
                  <a:pt x="349732" y="73240"/>
                </a:lnTo>
                <a:lnTo>
                  <a:pt x="307594" y="97256"/>
                </a:lnTo>
                <a:lnTo>
                  <a:pt x="267500" y="124256"/>
                </a:lnTo>
                <a:lnTo>
                  <a:pt x="229590" y="154089"/>
                </a:lnTo>
                <a:lnTo>
                  <a:pt x="194017" y="186601"/>
                </a:lnTo>
                <a:lnTo>
                  <a:pt x="211836" y="235165"/>
                </a:lnTo>
                <a:lnTo>
                  <a:pt x="227838" y="284213"/>
                </a:lnTo>
                <a:lnTo>
                  <a:pt x="242023" y="333717"/>
                </a:lnTo>
                <a:lnTo>
                  <a:pt x="254381" y="383603"/>
                </a:lnTo>
                <a:lnTo>
                  <a:pt x="264909" y="433832"/>
                </a:lnTo>
                <a:lnTo>
                  <a:pt x="273608" y="484339"/>
                </a:lnTo>
                <a:lnTo>
                  <a:pt x="280466" y="535076"/>
                </a:lnTo>
                <a:lnTo>
                  <a:pt x="285496" y="585990"/>
                </a:lnTo>
                <a:lnTo>
                  <a:pt x="288671" y="637032"/>
                </a:lnTo>
                <a:lnTo>
                  <a:pt x="637019" y="637032"/>
                </a:lnTo>
                <a:lnTo>
                  <a:pt x="637019" y="25"/>
                </a:lnTo>
                <a:close/>
              </a:path>
              <a:path w="1301115" h="1301115">
                <a:moveTo>
                  <a:pt x="640041" y="1300276"/>
                </a:moveTo>
                <a:lnTo>
                  <a:pt x="637019" y="1300162"/>
                </a:lnTo>
                <a:lnTo>
                  <a:pt x="640041" y="1300276"/>
                </a:lnTo>
                <a:close/>
              </a:path>
              <a:path w="1301115" h="1301115">
                <a:moveTo>
                  <a:pt x="660819" y="1300276"/>
                </a:moveTo>
                <a:lnTo>
                  <a:pt x="640041" y="1300276"/>
                </a:lnTo>
                <a:lnTo>
                  <a:pt x="650189" y="1300695"/>
                </a:lnTo>
                <a:lnTo>
                  <a:pt x="660819" y="1300276"/>
                </a:lnTo>
                <a:close/>
              </a:path>
              <a:path w="1301115" h="1301115">
                <a:moveTo>
                  <a:pt x="662520" y="1300213"/>
                </a:moveTo>
                <a:lnTo>
                  <a:pt x="660819" y="1300276"/>
                </a:lnTo>
                <a:lnTo>
                  <a:pt x="662520" y="1300276"/>
                </a:lnTo>
                <a:close/>
              </a:path>
              <a:path w="1301115" h="1301115">
                <a:moveTo>
                  <a:pt x="1064844" y="1151407"/>
                </a:moveTo>
                <a:lnTo>
                  <a:pt x="1049820" y="1103757"/>
                </a:lnTo>
                <a:lnTo>
                  <a:pt x="1036523" y="1055700"/>
                </a:lnTo>
                <a:lnTo>
                  <a:pt x="1024928" y="1007287"/>
                </a:lnTo>
                <a:lnTo>
                  <a:pt x="1015060" y="958557"/>
                </a:lnTo>
                <a:lnTo>
                  <a:pt x="1006906" y="909586"/>
                </a:lnTo>
                <a:lnTo>
                  <a:pt x="1000467" y="860399"/>
                </a:lnTo>
                <a:lnTo>
                  <a:pt x="995743" y="811047"/>
                </a:lnTo>
                <a:lnTo>
                  <a:pt x="992746" y="761580"/>
                </a:lnTo>
                <a:lnTo>
                  <a:pt x="991463" y="712063"/>
                </a:lnTo>
                <a:lnTo>
                  <a:pt x="991908" y="662520"/>
                </a:lnTo>
                <a:lnTo>
                  <a:pt x="662520" y="662520"/>
                </a:lnTo>
                <a:lnTo>
                  <a:pt x="662520" y="1300213"/>
                </a:lnTo>
                <a:lnTo>
                  <a:pt x="702208" y="1298651"/>
                </a:lnTo>
                <a:lnTo>
                  <a:pt x="753097" y="1292606"/>
                </a:lnTo>
                <a:lnTo>
                  <a:pt x="802716" y="1282712"/>
                </a:lnTo>
                <a:lnTo>
                  <a:pt x="850887" y="1269136"/>
                </a:lnTo>
                <a:lnTo>
                  <a:pt x="897483" y="1252029"/>
                </a:lnTo>
                <a:lnTo>
                  <a:pt x="942327" y="1231557"/>
                </a:lnTo>
                <a:lnTo>
                  <a:pt x="985266" y="1207846"/>
                </a:lnTo>
                <a:lnTo>
                  <a:pt x="1026160" y="1181087"/>
                </a:lnTo>
                <a:lnTo>
                  <a:pt x="1064844" y="1151407"/>
                </a:lnTo>
                <a:close/>
              </a:path>
              <a:path w="1301115" h="1301115">
                <a:moveTo>
                  <a:pt x="1092504" y="173380"/>
                </a:moveTo>
                <a:lnTo>
                  <a:pt x="1057414" y="143065"/>
                </a:lnTo>
                <a:lnTo>
                  <a:pt x="1020216" y="115277"/>
                </a:lnTo>
                <a:lnTo>
                  <a:pt x="981049" y="90157"/>
                </a:lnTo>
                <a:lnTo>
                  <a:pt x="940015" y="67830"/>
                </a:lnTo>
                <a:lnTo>
                  <a:pt x="897280" y="48425"/>
                </a:lnTo>
                <a:lnTo>
                  <a:pt x="852957" y="32092"/>
                </a:lnTo>
                <a:lnTo>
                  <a:pt x="807186" y="18948"/>
                </a:lnTo>
                <a:lnTo>
                  <a:pt x="760095" y="9131"/>
                </a:lnTo>
                <a:lnTo>
                  <a:pt x="711835" y="2768"/>
                </a:lnTo>
                <a:lnTo>
                  <a:pt x="662508" y="0"/>
                </a:lnTo>
                <a:lnTo>
                  <a:pt x="662508" y="637032"/>
                </a:lnTo>
                <a:lnTo>
                  <a:pt x="992517" y="637032"/>
                </a:lnTo>
                <a:lnTo>
                  <a:pt x="995819" y="584428"/>
                </a:lnTo>
                <a:lnTo>
                  <a:pt x="1001090" y="531977"/>
                </a:lnTo>
                <a:lnTo>
                  <a:pt x="1008316" y="479704"/>
                </a:lnTo>
                <a:lnTo>
                  <a:pt x="1017498" y="427685"/>
                </a:lnTo>
                <a:lnTo>
                  <a:pt x="1028623" y="375983"/>
                </a:lnTo>
                <a:lnTo>
                  <a:pt x="1041692" y="324637"/>
                </a:lnTo>
                <a:lnTo>
                  <a:pt x="1056703" y="273723"/>
                </a:lnTo>
                <a:lnTo>
                  <a:pt x="1073632" y="223278"/>
                </a:lnTo>
                <a:lnTo>
                  <a:pt x="1092504" y="173380"/>
                </a:lnTo>
                <a:close/>
              </a:path>
              <a:path w="1301115" h="1301115">
                <a:moveTo>
                  <a:pt x="1300175" y="637019"/>
                </a:moveTo>
                <a:lnTo>
                  <a:pt x="1298562" y="597052"/>
                </a:lnTo>
                <a:lnTo>
                  <a:pt x="1292250" y="545084"/>
                </a:lnTo>
                <a:lnTo>
                  <a:pt x="1281925" y="494449"/>
                </a:lnTo>
                <a:lnTo>
                  <a:pt x="1267777" y="445338"/>
                </a:lnTo>
                <a:lnTo>
                  <a:pt x="1249946" y="397903"/>
                </a:lnTo>
                <a:lnTo>
                  <a:pt x="1228598" y="352310"/>
                </a:lnTo>
                <a:lnTo>
                  <a:pt x="1203921" y="308711"/>
                </a:lnTo>
                <a:lnTo>
                  <a:pt x="1176070" y="267284"/>
                </a:lnTo>
                <a:lnTo>
                  <a:pt x="1145197" y="228206"/>
                </a:lnTo>
                <a:lnTo>
                  <a:pt x="1111491" y="191617"/>
                </a:lnTo>
                <a:lnTo>
                  <a:pt x="1093901" y="238874"/>
                </a:lnTo>
                <a:lnTo>
                  <a:pt x="1078039" y="286791"/>
                </a:lnTo>
                <a:lnTo>
                  <a:pt x="1063929" y="335305"/>
                </a:lnTo>
                <a:lnTo>
                  <a:pt x="1051585" y="384390"/>
                </a:lnTo>
                <a:lnTo>
                  <a:pt x="1041019" y="434009"/>
                </a:lnTo>
                <a:lnTo>
                  <a:pt x="1032268" y="484124"/>
                </a:lnTo>
                <a:lnTo>
                  <a:pt x="1025347" y="534682"/>
                </a:lnTo>
                <a:lnTo>
                  <a:pt x="1020254" y="585660"/>
                </a:lnTo>
                <a:lnTo>
                  <a:pt x="1017028" y="637019"/>
                </a:lnTo>
                <a:lnTo>
                  <a:pt x="1300175" y="637019"/>
                </a:lnTo>
                <a:close/>
              </a:path>
              <a:path w="1301115" h="1301115">
                <a:moveTo>
                  <a:pt x="1300213" y="662520"/>
                </a:moveTo>
                <a:lnTo>
                  <a:pt x="1016406" y="662520"/>
                </a:lnTo>
                <a:lnTo>
                  <a:pt x="1015834" y="681202"/>
                </a:lnTo>
                <a:lnTo>
                  <a:pt x="1015606" y="690549"/>
                </a:lnTo>
                <a:lnTo>
                  <a:pt x="1015542" y="702081"/>
                </a:lnTo>
                <a:lnTo>
                  <a:pt x="1016393" y="749681"/>
                </a:lnTo>
                <a:lnTo>
                  <a:pt x="1019035" y="799147"/>
                </a:lnTo>
                <a:lnTo>
                  <a:pt x="1023404" y="848271"/>
                </a:lnTo>
                <a:lnTo>
                  <a:pt x="1029500" y="897026"/>
                </a:lnTo>
                <a:lnTo>
                  <a:pt x="1037285" y="945362"/>
                </a:lnTo>
                <a:lnTo>
                  <a:pt x="1046734" y="993267"/>
                </a:lnTo>
                <a:lnTo>
                  <a:pt x="1057833" y="1040688"/>
                </a:lnTo>
                <a:lnTo>
                  <a:pt x="1070571" y="1087628"/>
                </a:lnTo>
                <a:lnTo>
                  <a:pt x="1084922" y="1134008"/>
                </a:lnTo>
                <a:lnTo>
                  <a:pt x="1119797" y="1100239"/>
                </a:lnTo>
                <a:lnTo>
                  <a:pt x="1152080" y="1063955"/>
                </a:lnTo>
                <a:lnTo>
                  <a:pt x="1181620" y="1025334"/>
                </a:lnTo>
                <a:lnTo>
                  <a:pt x="1208278" y="984516"/>
                </a:lnTo>
                <a:lnTo>
                  <a:pt x="1231861" y="941654"/>
                </a:lnTo>
                <a:lnTo>
                  <a:pt x="1252258" y="896899"/>
                </a:lnTo>
                <a:lnTo>
                  <a:pt x="1269288" y="850417"/>
                </a:lnTo>
                <a:lnTo>
                  <a:pt x="1282801" y="802347"/>
                </a:lnTo>
                <a:lnTo>
                  <a:pt x="1292644" y="752856"/>
                </a:lnTo>
                <a:lnTo>
                  <a:pt x="1298663" y="702081"/>
                </a:lnTo>
                <a:lnTo>
                  <a:pt x="1300213" y="662520"/>
                </a:lnTo>
                <a:close/>
              </a:path>
              <a:path w="1301115" h="1301115">
                <a:moveTo>
                  <a:pt x="1300276" y="661111"/>
                </a:moveTo>
                <a:lnTo>
                  <a:pt x="1300213" y="662520"/>
                </a:lnTo>
                <a:lnTo>
                  <a:pt x="1300276" y="661111"/>
                </a:lnTo>
                <a:close/>
              </a:path>
              <a:path w="1301115" h="1301115">
                <a:moveTo>
                  <a:pt x="1300276" y="637019"/>
                </a:moveTo>
                <a:lnTo>
                  <a:pt x="1300276" y="639533"/>
                </a:lnTo>
                <a:lnTo>
                  <a:pt x="1300276" y="637019"/>
                </a:lnTo>
                <a:close/>
              </a:path>
              <a:path w="1301115" h="1301115">
                <a:moveTo>
                  <a:pt x="1300695" y="650201"/>
                </a:moveTo>
                <a:lnTo>
                  <a:pt x="1300276" y="639533"/>
                </a:lnTo>
                <a:lnTo>
                  <a:pt x="1300276" y="661111"/>
                </a:lnTo>
                <a:lnTo>
                  <a:pt x="1300695" y="650201"/>
                </a:lnTo>
                <a:close/>
              </a:path>
            </a:pathLst>
          </a:custGeom>
          <a:solidFill>
            <a:srgbClr val="97C84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7826" y="9975546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5" h="608965">
                <a:moveTo>
                  <a:pt x="304838" y="0"/>
                </a:moveTo>
                <a:lnTo>
                  <a:pt x="0" y="304828"/>
                </a:lnTo>
                <a:lnTo>
                  <a:pt x="303917" y="608745"/>
                </a:lnTo>
                <a:lnTo>
                  <a:pt x="608756" y="303906"/>
                </a:lnTo>
                <a:lnTo>
                  <a:pt x="304838" y="0"/>
                </a:lnTo>
                <a:close/>
              </a:path>
            </a:pathLst>
          </a:custGeom>
          <a:solidFill>
            <a:srgbClr val="00AF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416" y="6908055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90" h="783590">
                <a:moveTo>
                  <a:pt x="392145" y="0"/>
                </a:moveTo>
                <a:lnTo>
                  <a:pt x="0" y="392145"/>
                </a:lnTo>
                <a:lnTo>
                  <a:pt x="390961" y="783096"/>
                </a:lnTo>
                <a:lnTo>
                  <a:pt x="783096" y="390961"/>
                </a:lnTo>
                <a:lnTo>
                  <a:pt x="392145" y="0"/>
                </a:lnTo>
                <a:close/>
              </a:path>
            </a:pathLst>
          </a:custGeom>
          <a:solidFill>
            <a:srgbClr val="00589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21"/>
          <p:cNvSpPr txBox="1"/>
          <p:nvPr/>
        </p:nvSpPr>
        <p:spPr>
          <a:xfrm>
            <a:off x="984377" y="10347955"/>
            <a:ext cx="3346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2200" spc="-25" dirty="0">
                <a:solidFill>
                  <a:srgbClr val="005894"/>
                </a:solidFill>
                <a:latin typeface="AvantGardeGothicC"/>
                <a:cs typeface="AvantGardeGothicC"/>
              </a:rPr>
              <a:t>12</a:t>
            </a:r>
            <a:endParaRPr sz="2200" dirty="0">
              <a:solidFill>
                <a:srgbClr val="005894"/>
              </a:solidFill>
              <a:latin typeface="AvantGardeGothicC"/>
              <a:cs typeface="AvantGardeGothicC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381" y="2530475"/>
            <a:ext cx="8759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4683" y="2235231"/>
            <a:ext cx="10295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 термином «Новый музей» подразумевается:</a:t>
            </a:r>
          </a:p>
          <a:p>
            <a:r>
              <a:rPr lang="ru-RU" sz="2400" b="1" dirty="0" smtClean="0"/>
              <a:t>-музей, которому уже присвоен федеральный регистрационный номер;</a:t>
            </a:r>
          </a:p>
          <a:p>
            <a:r>
              <a:rPr lang="ru-RU" sz="2400" b="1" dirty="0" smtClean="0"/>
              <a:t>-музей, требующий паспортизации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2" y="4697272"/>
            <a:ext cx="7811159" cy="344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1104683" y="6863708"/>
            <a:ext cx="968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7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2109</Words>
  <Application>Microsoft Office PowerPoint</Application>
  <PresentationFormat>Произвольный</PresentationFormat>
  <Paragraphs>242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AvantGardeGothicC</vt:lpstr>
      <vt:lpstr>Calibri</vt:lpstr>
      <vt:lpstr>Times New Roman</vt:lpstr>
      <vt:lpstr>Office Theme</vt:lpstr>
      <vt:lpstr>1_Office Theme</vt:lpstr>
      <vt:lpstr>Презентация PowerPoint</vt:lpstr>
      <vt:lpstr>Нормативно-правовая база организации деятельности музея образовательной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1920х1080_OCR</dc:title>
  <dc:creator>Настя</dc:creator>
  <cp:lastModifiedBy>user</cp:lastModifiedBy>
  <cp:revision>138</cp:revision>
  <dcterms:created xsi:type="dcterms:W3CDTF">2022-10-23T14:57:30Z</dcterms:created>
  <dcterms:modified xsi:type="dcterms:W3CDTF">2022-11-24T05:56:30Z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2022-10-23T00:00:00Z</vt:filetime>
  </property>
  <property fmtid="{D5CDD505-2E9C-101B-9397-08002B2CF9AE}" pid="3" name="Creator">
    <vt:lpwstr>Adobe Illustrator CC 23.1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2022-10-23T00:00:00Z</vt:filetime>
  </property>
  <property fmtid="{D5CDD505-2E9C-101B-9397-08002B2CF9AE}" pid="6" name="Producer">
    <vt:lpwstr>Adobe PDF library 15.00</vt:lpwstr>
  </property>
</Properties>
</file>