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0" r:id="rId17"/>
    <p:sldId id="271" r:id="rId18"/>
    <p:sldId id="272" r:id="rId19"/>
    <p:sldId id="270" r:id="rId20"/>
    <p:sldId id="273" r:id="rId21"/>
    <p:sldId id="274" r:id="rId22"/>
    <p:sldId id="275" r:id="rId23"/>
    <p:sldId id="279" r:id="rId24"/>
    <p:sldId id="276" r:id="rId25"/>
    <p:sldId id="27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056" autoAdjust="0"/>
    <p:restoredTop sz="94280" autoAdjust="0"/>
  </p:normalViewPr>
  <p:slideViewPr>
    <p:cSldViewPr snapToGrid="0">
      <p:cViewPr varScale="1">
        <p:scale>
          <a:sx n="93" d="100"/>
          <a:sy n="93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66741-679D-4CAB-AB6E-51C2EDDFC2F9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6B649-D7B6-4792-A623-1698FB727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431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6B649-D7B6-4792-A623-1698FB7276B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191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6B649-D7B6-4792-A623-1698FB7276B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48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6B649-D7B6-4792-A623-1698FB7276B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90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1F82-4E01-48F9-BDE4-5AE3F34EA15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E9CE-7BA5-45A2-B234-9A75F35BB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16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1F82-4E01-48F9-BDE4-5AE3F34EA15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E9CE-7BA5-45A2-B234-9A75F35BB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25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1F82-4E01-48F9-BDE4-5AE3F34EA15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E9CE-7BA5-45A2-B234-9A75F35BB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32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1F82-4E01-48F9-BDE4-5AE3F34EA15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E9CE-7BA5-45A2-B234-9A75F35BB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8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1F82-4E01-48F9-BDE4-5AE3F34EA15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E9CE-7BA5-45A2-B234-9A75F35BB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57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1F82-4E01-48F9-BDE4-5AE3F34EA15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E9CE-7BA5-45A2-B234-9A75F35BB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8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1F82-4E01-48F9-BDE4-5AE3F34EA15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E9CE-7BA5-45A2-B234-9A75F35BB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55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1F82-4E01-48F9-BDE4-5AE3F34EA15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E9CE-7BA5-45A2-B234-9A75F35BB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50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1F82-4E01-48F9-BDE4-5AE3F34EA15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E9CE-7BA5-45A2-B234-9A75F35BB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2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1F82-4E01-48F9-BDE4-5AE3F34EA15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E9CE-7BA5-45A2-B234-9A75F35BB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14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1F82-4E01-48F9-BDE4-5AE3F34EA15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E9CE-7BA5-45A2-B234-9A75F35BB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46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41F82-4E01-48F9-BDE4-5AE3F34EA15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2E9CE-7BA5-45A2-B234-9A75F35BB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14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cijncF_6wKnqHGo01Q3gOVWiOtgY3pMKWYuUqOQZDoY/edit?usp=sharin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9448" y="-312298"/>
            <a:ext cx="10830911" cy="23876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 пожаловать в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 молодого учителя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84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1891"/>
            <a:ext cx="10515600" cy="10562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Формируемые УУД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(универсальные учебные действия)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4302"/>
            <a:ext cx="10515600" cy="52026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действия, помогающие «научить человека учиться».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универсальностью понимаются: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характер. Понятие УУД не относят к какому – либо одному учебному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предмету.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психологические способности обучающихся Они находятся в основе любой деятельности обучающегося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6752" y="3358055"/>
            <a:ext cx="2538249" cy="294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определению человека своего места и роли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04" y="3358055"/>
            <a:ext cx="2902168" cy="294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</a:t>
            </a:r>
          </a:p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общеучебные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91453" y="3358055"/>
            <a:ext cx="2889030" cy="294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действия, обеспечивающие социальную компетентность, способствующие получению навыков построения диалога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496099" y="3358055"/>
            <a:ext cx="2538249" cy="294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действия, которые обеспечивают организацию и коррекцию учебной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4060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841" y="160173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класса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483" y="1825625"/>
            <a:ext cx="11776841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человек на уроке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класса к уроку (наличие необходимых предметов)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эмоциональный и психологический фон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пункта самоанализа урока: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к уроку мной были учтены возрастные и психологические особенности учащихся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создании учебной ситуации учитывались возрастных и психологических особенностей учеников, а также степень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их УУД»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973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731" y="0"/>
            <a:ext cx="10515600" cy="5082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урока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713999"/>
              </p:ext>
            </p:extLst>
          </p:nvPr>
        </p:nvGraphicFramePr>
        <p:xfrm>
          <a:off x="0" y="508274"/>
          <a:ext cx="12192000" cy="624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153"/>
                <a:gridCol w="4819068"/>
                <a:gridCol w="56177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урока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урока по ФГОС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674">
                <a:tc rowSpan="8">
                  <a:txBody>
                    <a:bodyPr/>
                    <a:lstStyle/>
                    <a:p>
                      <a:r>
                        <a:rPr lang="ru-RU" sz="16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Открытия новых знаний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Организационный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момент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3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Постановка цели и задач урока. Мотивация учебной деятельности учащихся.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Мотивационный этап.</a:t>
                      </a:r>
                    </a:p>
                  </a:txBody>
                  <a:tcPr/>
                </a:tc>
              </a:tr>
              <a:tr h="375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Актуализация знаний.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актуализации знаний по предложенной теме и осуществление первого пробного действия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91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Первичное усвоение новых знаний.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затруднения: в чем сложность нового материала, что именно создает проблему, поиск противоречия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проекта, плана по выходу из создавшегося затруднения, рассмотрения множества вариантов, поиск оптимального решения.</a:t>
                      </a:r>
                    </a:p>
                  </a:txBody>
                  <a:tcPr/>
                </a:tc>
              </a:tr>
              <a:tr h="349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Первичная проверка понимания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выбранного плана по разрешению затруднения. Это главный этап урока, на котором и происходит "открытие" нового знания.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6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 Первичное закрепление.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Первичное закрепление нового знания.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Самостоятельная работа и проверка по эталону.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Включение в систему знаний и умений.</a:t>
                      </a: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 Информация о домашнем задании, инструктаж по его выполнению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86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8) Рефлексия (подведение итогов занятия)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Рефлексия, включающая в себя и рефлексию учебной деятельности, и самоанализ, и рефлексию чувств и эмоций.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80791"/>
              </p:ext>
            </p:extLst>
          </p:nvPr>
        </p:nvGraphicFramePr>
        <p:xfrm>
          <a:off x="0" y="508274"/>
          <a:ext cx="12192000" cy="6053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153"/>
                <a:gridCol w="4819068"/>
                <a:gridCol w="56177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урока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урока по ФГОС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674">
                <a:tc rowSpan="7">
                  <a:txBody>
                    <a:bodyPr/>
                    <a:lstStyle/>
                    <a:p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Рефлексии (актуализации знаний)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Организационный </a:t>
                      </a:r>
                      <a:r>
                        <a:rPr lang="ru-RU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этап.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Мотивационный этап.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3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Проверка домашнего задания, воспроизведение и коррекция опорных знаний учащихся. Актуализация знаний.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Актуализация знаний и осуществление первичного действия.</a:t>
                      </a:r>
                    </a:p>
                  </a:txBody>
                  <a:tcPr/>
                </a:tc>
              </a:tr>
              <a:tr h="375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Постановка цели и задач урока. Мотивация учебной деятельности учащихся.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Выявление индивидуальных затруднений в реализации нового знания и умения.</a:t>
                      </a:r>
                    </a:p>
                  </a:txBody>
                  <a:tcPr/>
                </a:tc>
              </a:tr>
              <a:tr h="907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Первичное закрепление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§ в знакомой ситуации (типовые)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§ в изменённой ситуации (конструктивные)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Построение плана по разрешению возникших затруднений (поиск способов разрешения проблемы, выбор оптимальных действий, планирование работы, выработка стратегии).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на практике выбранного плана, стратегии по разрешению проблемы.</a:t>
                      </a:r>
                    </a:p>
                  </a:txBody>
                  <a:tcPr/>
                </a:tc>
              </a:tr>
              <a:tr h="349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Творческое применение и добывание знаний в новой ситуации (проблемные задания)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Обобщение выявленных затруднений.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Осуществление самостоятельной работы и самопроверки по эталонному образцу.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Включение в систему знаний и умений.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6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 Информация о домашнем задании, инструктаж по его выполнения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86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 Рефлексия (подведение итогов занятия)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Осуществление рефлексии.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69883" y="0"/>
            <a:ext cx="10515600" cy="508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урока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94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968300"/>
              </p:ext>
            </p:extLst>
          </p:nvPr>
        </p:nvGraphicFramePr>
        <p:xfrm>
          <a:off x="0" y="508274"/>
          <a:ext cx="12192000" cy="619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4745421"/>
                <a:gridCol w="56177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урока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урока по ФГОС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674">
                <a:tc rowSpan="7">
                  <a:txBody>
                    <a:bodyPr/>
                    <a:lstStyle/>
                    <a:p>
                      <a:r>
                        <a:rPr lang="ru-RU" sz="24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Системати-зации</a:t>
                      </a:r>
                      <a:r>
                        <a:rPr lang="ru-RU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знаний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Организационный этап.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3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Постановка цели и задач урока. Мотивация учебной деятельности учащихся.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Самоопределение</a:t>
                      </a:r>
                    </a:p>
                  </a:txBody>
                  <a:tcPr/>
                </a:tc>
              </a:tr>
              <a:tr h="375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Актуализация знаний.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Актуализация знаний и фиксирование затруднений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7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Обобщение и систематизация знаний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учащихся к обобщенной деятельности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Воспроизведение на новом уровне (переформулированные вопросы).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Постановка учебной задачи, целей урока.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плана, стратегии по разрешению затруднения.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9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Применение знаний и умений в новой ситуации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выбранного проекта.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6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 Контроль усвоения, обсуждение допущенных ошибок и их коррекция.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самостоятельной работы с проверкой по эталону.</a:t>
                      </a:r>
                    </a:p>
                    <a:p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86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 Рефлексия (подведение итогов занятия)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рефлексии деятельности.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69883" y="0"/>
            <a:ext cx="10515600" cy="508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урока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00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69883" y="0"/>
            <a:ext cx="10515600" cy="508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урока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999788"/>
              </p:ext>
            </p:extLst>
          </p:nvPr>
        </p:nvGraphicFramePr>
        <p:xfrm>
          <a:off x="0" y="508274"/>
          <a:ext cx="12192000" cy="6560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924"/>
                <a:gridCol w="4619297"/>
                <a:gridCol w="5617779"/>
              </a:tblGrid>
              <a:tr h="3284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урока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урока по ФГОС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5845">
                <a:tc rowSpan="4">
                  <a:txBody>
                    <a:bodyPr/>
                    <a:lstStyle/>
                    <a:p>
                      <a:r>
                        <a:rPr lang="ru-RU" sz="24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Развивающего контроля</a:t>
                      </a:r>
                      <a:endParaRPr lang="ru-RU" sz="2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Организационный </a:t>
                      </a:r>
                      <a:r>
                        <a:rPr lang="ru-RU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этап.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Мотивационный этап.	</a:t>
                      </a:r>
                    </a:p>
                  </a:txBody>
                  <a:tcPr/>
                </a:tc>
              </a:tr>
              <a:tr h="9032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Постановка цели и задач урока. Мотивация учебной деятельности учащихся.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Актуализация знаний и осуществление пробного действия.</a:t>
                      </a:r>
                    </a:p>
                  </a:txBody>
                  <a:tcPr/>
                </a:tc>
              </a:tr>
              <a:tr h="22719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Выявление знаний, умений и навыков, проверка уровня сформированности у учащихся общеучебных умений. 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Фиксирование локальных затруднений.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плана по решению проблемы.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на практике выбранного плана.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Обобщение видов затруднений.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самостоятельной работы и самопроверки с использованием эталонного образца.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задач творческого уровня.</a:t>
                      </a:r>
                    </a:p>
                  </a:txBody>
                  <a:tcPr/>
                </a:tc>
              </a:tr>
              <a:tr h="1165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Рефлексия (подведение итогов занятия)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Рефлексия деятельности.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192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731" y="0"/>
            <a:ext cx="10515600" cy="5082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 «Географическая карта»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876774"/>
              </p:ext>
            </p:extLst>
          </p:nvPr>
        </p:nvGraphicFramePr>
        <p:xfrm>
          <a:off x="0" y="508274"/>
          <a:ext cx="12192000" cy="624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153"/>
                <a:gridCol w="4819068"/>
                <a:gridCol w="56177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урока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674">
                <a:tc rowSpan="8">
                  <a:txBody>
                    <a:bodyPr/>
                    <a:lstStyle/>
                    <a:p>
                      <a:r>
                        <a:rPr lang="ru-RU" sz="16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Открытия новых знаний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Организационный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момент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готовности учеников к уроку.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3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Постановка цели и задач урока. Мотивация учебной деятельности учащихся.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данном этапе урока создана проблемная ситуация, ученики выяснили цель и задачи урока.</a:t>
                      </a:r>
                    </a:p>
                  </a:txBody>
                  <a:tcPr/>
                </a:tc>
              </a:tr>
              <a:tr h="375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Актуализация знаний.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Подача нового материала (введены новые понятия: карта, глобус и т.д.)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91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Первичное усвоение новых знаний.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Систематизация знаний и интеграция их в систему уже имеющихся знаний (На этапе первичного усвоения знаний в процессе рассмотрения различных карт, выведена их классификация с опорой на имеющиеся знания о масштабе, географических объектах и т.д.)</a:t>
                      </a:r>
                    </a:p>
                  </a:txBody>
                  <a:tcPr/>
                </a:tc>
              </a:tr>
              <a:tr h="349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Первичная проверка понимания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данном этапе проводилась игра «лови ошибку» для проверки умения определять вид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6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 Первичное закрепление.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первичного закрепления производилось описание карты по предложенному учителем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 Информация о домашнем задании, инструктаж по его выполнению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данном этапе выдано домашнее задание в оптимальном объеме и даны инструкции по его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выполнению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86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8) Рефлексия (подведение итогов занятия)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рефлексии знаний проводилась игра «+/-», учитель зачитывал вопрос, ученики выставляли +, если задача достигнута, - если нет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6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4409"/>
            <a:ext cx="10515600" cy="974944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028" y="1119353"/>
            <a:ext cx="11414234" cy="5360275"/>
          </a:xfrm>
        </p:spPr>
        <p:txBody>
          <a:bodyPr/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Объяснительно-иллюстративный – рассказ, беседа, самостоятельная работа, описание;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Репродуктивный (по образу) – пересказ, списывание с доски по образцу, работа с книгой;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– объяснение с опорой на наглядность;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– работа по поиску информации;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Частично-поисковый – беседа с выводом;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Эвристический (открытие).</a:t>
            </a:r>
          </a:p>
        </p:txBody>
      </p:sp>
    </p:spTree>
    <p:extLst>
      <p:ext uri="{BB962C8B-B14F-4D97-AF65-F5344CB8AC3E}">
        <p14:creationId xmlns:p14="http://schemas.microsoft.com/office/powerpoint/2010/main" val="3886190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728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248" y="1182414"/>
            <a:ext cx="11939752" cy="5439103"/>
          </a:xfrm>
        </p:spPr>
        <p:txBody>
          <a:bodyPr numCol="2" spcCol="360000"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коммуникационная технология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критического мышления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развивающего обучения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проблемного обучения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мастерских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технологии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интегрированного обучения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сотрудничества.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уровневой дифференциации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(классно-урочная система)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705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731" y="0"/>
            <a:ext cx="10515600" cy="69746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обучения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31" y="697460"/>
            <a:ext cx="10972800" cy="599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1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0938" y="-249237"/>
            <a:ext cx="9144000" cy="23876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Самоанализ урока по ФГОС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155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36" y="3153306"/>
            <a:ext cx="3067631" cy="30676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528" y="3579904"/>
            <a:ext cx="2844690" cy="27982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обучения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57" y="594328"/>
            <a:ext cx="2192720" cy="2192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139" y="2325383"/>
            <a:ext cx="2222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848271"/>
            <a:ext cx="2151312" cy="17793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33651" y="3611770"/>
            <a:ext cx="2222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4321" y="2518198"/>
            <a:ext cx="2602626" cy="16775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66312" y="4066667"/>
            <a:ext cx="2222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3774" y="775329"/>
            <a:ext cx="2562225" cy="17811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13774" y="2505043"/>
            <a:ext cx="2800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и схемы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4022" y="4254965"/>
            <a:ext cx="2150648" cy="16799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75402" y="5759272"/>
            <a:ext cx="2222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3042" y="5829818"/>
            <a:ext cx="2222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90394" y="5962651"/>
            <a:ext cx="2222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оборудование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33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6396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обучающихся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626" y="1481959"/>
            <a:ext cx="4006574" cy="2664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626" y="4146331"/>
            <a:ext cx="385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Фронтальная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562" y="3100579"/>
            <a:ext cx="4780806" cy="33841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1550" y="6124848"/>
            <a:ext cx="385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0345" y="1213944"/>
            <a:ext cx="4376409" cy="24426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16830" y="3500000"/>
            <a:ext cx="385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550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643"/>
            <a:ext cx="10515600" cy="833054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уроку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151" y="961696"/>
            <a:ext cx="10878207" cy="57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быстрый/медленный; монотонный/динамичный/;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времени: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рациональное/нерациональное.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удалось/не удалось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уложиться по времени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легко/тяжело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 урок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включались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(активно, неохотно, тяжело). 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достигнута/не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достигнута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полагаю, что все научились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что подтверждают результаты самоконтроля и самооценки учащихся.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объем, предоставление права выбора, доступность и др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(не) вызовет затруднения у учащихся.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урок можно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состоявшимся/несостоявшимся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058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Вас разработан конструктор комплексного самоанализа урока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можно скачать по ссылке: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docs.google.com/spreadsheets/d/1cijncF_6wKnqHGo01Q3gOVWiOtgY3pMKWYuUqOQZDoY/edit?usp=sharing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865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373" y="312135"/>
            <a:ext cx="10515600" cy="20211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Самоанализ урока – помощь молодого учителя в распределении времени и сил!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423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904" y="5227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04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403" y="299544"/>
            <a:ext cx="10515600" cy="949709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Самоанализ урока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403" y="1249253"/>
            <a:ext cx="10991193" cy="22576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мысленное разложение проведенного урока на его составляющие с глубоким проникновением в их сущность, задачи с целью оценить конечный результат своей деятельности путем сравнения запланированного с осуществленным, учитывая успехи и продвижения обучающихся.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25239"/>
            <a:ext cx="3090041" cy="3561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8241" y="3689131"/>
            <a:ext cx="79431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деятельности педагога с позиции соответствия его урока достижениям современной психологии и педагогики, определения перспектив для того, чтобы совершенствовать педагогическое мастерство.</a:t>
            </a:r>
          </a:p>
        </p:txBody>
      </p:sp>
    </p:spTree>
    <p:extLst>
      <p:ext uri="{BB962C8B-B14F-4D97-AF65-F5344CB8AC3E}">
        <p14:creationId xmlns:p14="http://schemas.microsoft.com/office/powerpoint/2010/main" val="1974765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необходим самоанализ урока?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3490"/>
            <a:ext cx="10515600" cy="466347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три основных функции: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9447" y="2781355"/>
            <a:ext cx="3909850" cy="8828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Воспитывающая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77863" y="4737565"/>
            <a:ext cx="3668110" cy="8828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72856" y="3034368"/>
            <a:ext cx="4009698" cy="8108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697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643"/>
            <a:ext cx="10515600" cy="91188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необходим самоанализ урока?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9027" r="35187" b="80759"/>
          <a:stretch/>
        </p:blipFill>
        <p:spPr>
          <a:xfrm>
            <a:off x="5087005" y="902577"/>
            <a:ext cx="2017987" cy="1119351"/>
          </a:xfrm>
          <a:prstGeom prst="rect">
            <a:avLst/>
          </a:prstGeom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4821621" y="3614244"/>
            <a:ext cx="2569779" cy="146619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Самоанализ урока дает возможность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444765" y="1883979"/>
            <a:ext cx="5323489" cy="1308537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формулировать и ставить цели своей деятельности и деятельности учащихся на уроке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68255" y="2861439"/>
            <a:ext cx="3197773" cy="298756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умения устанавливать связи между условиями своей педагогической деятельности и средствами достижения целей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423744" y="5502165"/>
            <a:ext cx="5344511" cy="1308537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умения четко планировать и предвидеть результаты своего педагогического труда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396" y="2825965"/>
            <a:ext cx="3359370" cy="28220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самосознание ученика, когда он начинает видеть связь между способами действий и конечным результатом урока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99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960" y="214981"/>
            <a:ext cx="10515600" cy="84267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самоанализа: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68013" y="1009828"/>
            <a:ext cx="2916622" cy="1210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082527" y="4953783"/>
            <a:ext cx="3489436" cy="1210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50428" y="2283624"/>
            <a:ext cx="3468413" cy="1210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Структурный</a:t>
            </a:r>
          </a:p>
        </p:txBody>
      </p:sp>
      <p:sp>
        <p:nvSpPr>
          <p:cNvPr id="7" name="Овал 6"/>
          <p:cNvSpPr/>
          <p:nvPr/>
        </p:nvSpPr>
        <p:spPr>
          <a:xfrm>
            <a:off x="3747590" y="1113463"/>
            <a:ext cx="4728339" cy="1210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Комбинированный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62820" y="3743616"/>
            <a:ext cx="2916622" cy="1210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</a:t>
            </a:r>
          </a:p>
        </p:txBody>
      </p:sp>
      <p:sp>
        <p:nvSpPr>
          <p:cNvPr id="9" name="Овал 8"/>
          <p:cNvSpPr/>
          <p:nvPr/>
        </p:nvSpPr>
        <p:spPr>
          <a:xfrm>
            <a:off x="268013" y="5163602"/>
            <a:ext cx="4335518" cy="1210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028382" y="3662456"/>
            <a:ext cx="2916622" cy="1210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Аспектный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38648" y="2517647"/>
            <a:ext cx="3833315" cy="1210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9028382" y="1597381"/>
            <a:ext cx="3021725" cy="1210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Структурно-временной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0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самоанализ урока включает: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2966" y="1434662"/>
            <a:ext cx="5328744" cy="523415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предмета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урока в структуре курса или теме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урока по ФГОС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Формируемые УУД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6542690" y="1434662"/>
            <a:ext cx="5176343" cy="5099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класса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урока и описание этапов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обучения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технологии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обучения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усвоения знаний и выводы к уроку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19876"/>
              </p:ext>
            </p:extLst>
          </p:nvPr>
        </p:nvGraphicFramePr>
        <p:xfrm>
          <a:off x="0" y="446690"/>
          <a:ext cx="12139448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5717"/>
                <a:gridCol w="7473731"/>
              </a:tblGrid>
              <a:tr h="57362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урока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9256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1.Урок открытия новых знаний, обретения новых умений и навыков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</a:t>
                      </a:r>
                      <a:r>
                        <a:rPr lang="ru-RU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время данного типа урока у обучающихся должны сформироваться новые знания, умения и способы действий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36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2.Урок рефлексии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урока</a:t>
                      </a:r>
                      <a:r>
                        <a:rPr lang="ru-RU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обучающиеся закрепляют полученные знания и умения, а также выявляются их дефициты и производится корректировка 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36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3.Урок систематизации знаний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правило относится к внеурочной деятельности. На</a:t>
                      </a:r>
                      <a:r>
                        <a:rPr lang="ru-RU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таких уроках закрепляется умение систематизации знаний и встраивание понятий в систему уже имеющихся знаний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36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4.Урок развивающего контроля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проверки</a:t>
                      </a:r>
                      <a:r>
                        <a:rPr lang="ru-RU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знаний материала в форме итоговой работы по определенной теме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4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462" y="0"/>
            <a:ext cx="11540358" cy="112061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формируются на основании примерной рабочей программы и зависят от типа урока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2528"/>
              </p:ext>
            </p:extLst>
          </p:nvPr>
        </p:nvGraphicFramePr>
        <p:xfrm>
          <a:off x="106416" y="1005840"/>
          <a:ext cx="12085583" cy="5861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3310"/>
                <a:gridCol w="5071893"/>
                <a:gridCol w="3840380"/>
              </a:tblGrid>
              <a:tr h="50235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урока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цель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задачи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5741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1.Урок открытия новых знаний, обретения новых умений и навыков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 детей новым способам нахождения знания, ввести новые понятия, термины.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Сформировать систему новых понятий, расширить знания учеников за счет включения новых определений, терминов, описаний.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968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2.Урок рефлексии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 детей находить причину своих затруднений, самостоятельно строить алгоритм действий по устранению затруднений, научить самоанализу действий и способам нахождения разрешения конфликта.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Закрепить усвоенные знания, понятия, способы действия и скорректировать при необходимости.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90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3.Урок систематизации знаний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 детей структуризации полученного знания, развивать умение перехода от частного к общему и наоборот, научить видеть каждое новое знание, повторить изученный способ действий в рамках всей изучаемой темы.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 обобщению, развивать умение строить теоретические предположения о дальнейшем развитии темы, научить видению нового знания в структуре общего курса, его связь с уже приобретенным опытом и его значение для последующего обучения.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04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4.Урок развивающего контроля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 детей способам самоконтроля и взаимоконтроля, формировать способности, позволяющие осуществлять контроль.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знания, умений, приобретенных навыков и самопроверка учеников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6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1655</Words>
  <Application>Microsoft Office PowerPoint</Application>
  <PresentationFormat>Широкоэкранный</PresentationFormat>
  <Paragraphs>245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Добро пожаловать в  Школу молодого учителя</vt:lpstr>
      <vt:lpstr>Самоанализ урока по ФГОС</vt:lpstr>
      <vt:lpstr>Самоанализ урока</vt:lpstr>
      <vt:lpstr>Для чего необходим самоанализ урока?</vt:lpstr>
      <vt:lpstr>Для чего необходим самоанализ урока?</vt:lpstr>
      <vt:lpstr>Виды самоанализа:</vt:lpstr>
      <vt:lpstr>Комплексный самоанализ урока включает:</vt:lpstr>
      <vt:lpstr>Презентация PowerPoint</vt:lpstr>
      <vt:lpstr>Цели и задачи формируются на основании примерной рабочей программы и зависят от типа урока</vt:lpstr>
      <vt:lpstr>Формируемые УУД  (универсальные учебные действия)</vt:lpstr>
      <vt:lpstr>Характеристика класса</vt:lpstr>
      <vt:lpstr>Структура урока</vt:lpstr>
      <vt:lpstr>Презентация PowerPoint</vt:lpstr>
      <vt:lpstr>Презентация PowerPoint</vt:lpstr>
      <vt:lpstr>Презентация PowerPoint</vt:lpstr>
      <vt:lpstr>Тема урока «Географическая карта»</vt:lpstr>
      <vt:lpstr>Методы обучения</vt:lpstr>
      <vt:lpstr>Образовательные технологии</vt:lpstr>
      <vt:lpstr>Формы обучения</vt:lpstr>
      <vt:lpstr>Материалы обучения</vt:lpstr>
      <vt:lpstr>Формы организации обучающихся</vt:lpstr>
      <vt:lpstr>Выводы по уроку</vt:lpstr>
      <vt:lpstr>Для Вас разработан конструктор комплексного самоанализа урока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Самоанализ урока по ФГОС</dc:title>
  <dc:creator>Сизова</dc:creator>
  <cp:lastModifiedBy>Сизова</cp:lastModifiedBy>
  <cp:revision>89</cp:revision>
  <dcterms:created xsi:type="dcterms:W3CDTF">2022-12-19T09:11:49Z</dcterms:created>
  <dcterms:modified xsi:type="dcterms:W3CDTF">2022-12-22T07:29:40Z</dcterms:modified>
</cp:coreProperties>
</file>