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60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7"/>
            <a:ext cx="7920880" cy="237626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Изменения в едином государственном экзамене по русскому языку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в 2022 году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606280" cy="10081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 по материалам, представленным разработчиком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русскому языку для 11 класса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Цыбулько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ГМО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Гребенцовой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user\Pictures\dubnaadmi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378" b="20643"/>
          <a:stretch/>
        </p:blipFill>
        <p:spPr bwMode="auto">
          <a:xfrm>
            <a:off x="35496" y="188640"/>
            <a:ext cx="2592288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459432"/>
            <a:ext cx="10420001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7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1-3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Выпускникам предложен для анализа текст объемом 170-180 слов;</a:t>
            </a:r>
          </a:p>
          <a:p>
            <a:r>
              <a:rPr lang="ru-RU" dirty="0" smtClean="0"/>
              <a:t>Необходимо определить его стиль, тип, тему, основную мысль;</a:t>
            </a:r>
          </a:p>
          <a:p>
            <a:r>
              <a:rPr lang="ru-RU" dirty="0" smtClean="0"/>
              <a:t>Провести лингвистический анализ текста;</a:t>
            </a:r>
          </a:p>
          <a:p>
            <a:r>
              <a:rPr lang="ru-RU" dirty="0" smtClean="0"/>
              <a:t>Анализ  средств художественной выразительности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81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819472"/>
            <a:ext cx="11377264" cy="84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 smtClean="0">
                <a:solidFill>
                  <a:srgbClr val="FF0000"/>
                </a:solidFill>
              </a:rPr>
              <a:t>2021</a:t>
            </a:r>
            <a:r>
              <a:rPr lang="ru-RU" dirty="0" smtClean="0"/>
              <a:t> году за 2 правильных ответа ученик получал </a:t>
            </a:r>
            <a:r>
              <a:rPr lang="ru-RU" dirty="0" smtClean="0">
                <a:solidFill>
                  <a:srgbClr val="FF0000"/>
                </a:solidFill>
              </a:rPr>
              <a:t>2 балла</a:t>
            </a:r>
          </a:p>
          <a:p>
            <a:pPr marL="0" indent="0">
              <a:buNone/>
            </a:pPr>
            <a:r>
              <a:rPr lang="ru-RU" dirty="0" smtClean="0"/>
              <a:t>   В </a:t>
            </a:r>
            <a:r>
              <a:rPr lang="ru-RU" dirty="0" smtClean="0">
                <a:solidFill>
                  <a:srgbClr val="FF0000"/>
                </a:solidFill>
              </a:rPr>
              <a:t>2022</a:t>
            </a:r>
            <a:r>
              <a:rPr lang="ru-RU" dirty="0" smtClean="0"/>
              <a:t> году правильных ответов может быть от 1 до 4. За верный ответ выпускник получает </a:t>
            </a:r>
            <a:r>
              <a:rPr lang="ru-RU" dirty="0" smtClean="0">
                <a:solidFill>
                  <a:srgbClr val="FF0000"/>
                </a:solidFill>
              </a:rPr>
              <a:t>1 балл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531440"/>
            <a:ext cx="10636026" cy="79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0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Осталось прежним, увеличилось количество правил, которые надо применять по теме «Знаки препинания в сложноподчиненном предложении»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13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71400"/>
            <a:ext cx="10369152" cy="736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7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118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Изменения в едином государственном экзамене по русскому языку  в 2022 году</vt:lpstr>
      <vt:lpstr>Презентация PowerPoint</vt:lpstr>
      <vt:lpstr>Задание 1-3</vt:lpstr>
      <vt:lpstr>Презентация PowerPoint</vt:lpstr>
      <vt:lpstr>Задание 16</vt:lpstr>
      <vt:lpstr>Презентация PowerPoint</vt:lpstr>
      <vt:lpstr>Задание 19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Jr</dc:creator>
  <cp:lastModifiedBy>Пользователь Windows</cp:lastModifiedBy>
  <cp:revision>9</cp:revision>
  <dcterms:created xsi:type="dcterms:W3CDTF">2022-01-23T18:58:09Z</dcterms:created>
  <dcterms:modified xsi:type="dcterms:W3CDTF">2022-01-27T08:29:08Z</dcterms:modified>
</cp:coreProperties>
</file>