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0" r:id="rId2"/>
    <p:sldId id="258" r:id="rId3"/>
    <p:sldId id="271" r:id="rId4"/>
    <p:sldId id="272" r:id="rId5"/>
    <p:sldId id="273" r:id="rId6"/>
    <p:sldId id="275" r:id="rId7"/>
    <p:sldId id="284" r:id="rId8"/>
    <p:sldId id="277" r:id="rId9"/>
    <p:sldId id="285" r:id="rId10"/>
    <p:sldId id="276" r:id="rId11"/>
    <p:sldId id="286" r:id="rId12"/>
    <p:sldId id="287" r:id="rId13"/>
    <p:sldId id="278" r:id="rId14"/>
    <p:sldId id="288" r:id="rId15"/>
    <p:sldId id="289" r:id="rId16"/>
    <p:sldId id="280" r:id="rId17"/>
    <p:sldId id="281" r:id="rId18"/>
    <p:sldId id="28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8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911900-8A1A-4ABA-8CD2-C927B24633F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A654C67-9F21-4C02-A627-DA7852AD7EF2}">
      <dgm:prSet/>
      <dgm:spPr/>
      <dgm:t>
        <a:bodyPr/>
        <a:lstStyle/>
        <a:p>
          <a:r>
            <a:rPr lang="ru-RU" b="0" i="0"/>
            <a:t>2. Из работы исключено историческое сочинение (25 по нумерации 2021 г.</a:t>
          </a:r>
          <a:r>
            <a:rPr lang="ru-RU"/>
            <a:t>)</a:t>
          </a:r>
          <a:endParaRPr lang="en-US"/>
        </a:p>
      </dgm:t>
    </dgm:pt>
    <dgm:pt modelId="{F27A1C38-6ACA-4CD1-9BBF-4F1327D33951}" type="parTrans" cxnId="{79BA4BA3-E80B-4DED-90CC-A990E32936F9}">
      <dgm:prSet/>
      <dgm:spPr/>
      <dgm:t>
        <a:bodyPr/>
        <a:lstStyle/>
        <a:p>
          <a:endParaRPr lang="en-US"/>
        </a:p>
      </dgm:t>
    </dgm:pt>
    <dgm:pt modelId="{722E4925-213D-4642-967F-B0CBE6661B92}" type="sibTrans" cxnId="{79BA4BA3-E80B-4DED-90CC-A990E32936F9}">
      <dgm:prSet/>
      <dgm:spPr/>
      <dgm:t>
        <a:bodyPr/>
        <a:lstStyle/>
        <a:p>
          <a:endParaRPr lang="en-US"/>
        </a:p>
      </dgm:t>
    </dgm:pt>
    <dgm:pt modelId="{1EAE96E6-28C7-4CB7-B207-CE5C1C9ED591}">
      <dgm:prSet/>
      <dgm:spPr/>
      <dgm:t>
        <a:bodyPr/>
        <a:lstStyle/>
        <a:p>
          <a:r>
            <a:rPr lang="ru-RU" b="0" i="0"/>
            <a:t>3. Часть заданий, нацеленных на проверку определённых знаний и умений, </a:t>
          </a:r>
          <a:r>
            <a:rPr lang="ru-RU" b="1" i="0"/>
            <a:t>преобразована</a:t>
          </a:r>
          <a:r>
            <a:rPr lang="ru-RU" b="0" i="0"/>
            <a:t> </a:t>
          </a:r>
          <a:r>
            <a:rPr lang="ru-RU" b="1" i="0"/>
            <a:t>в задания, предполагающие расширение и детализацию проверки этих же умений и проверку умений,</a:t>
          </a:r>
          <a:r>
            <a:rPr lang="ru-RU" b="0" i="0"/>
            <a:t> </a:t>
          </a:r>
          <a:r>
            <a:rPr lang="ru-RU" b="1" i="0"/>
            <a:t>ранее не проверявшихся в экзаменационной работе.</a:t>
          </a:r>
          <a:endParaRPr lang="en-US"/>
        </a:p>
      </dgm:t>
    </dgm:pt>
    <dgm:pt modelId="{AE2BC256-EAA4-4149-89BB-5F10EA2F98E6}" type="parTrans" cxnId="{C33B299E-597C-4FCA-B3A7-E12DC463B969}">
      <dgm:prSet/>
      <dgm:spPr/>
      <dgm:t>
        <a:bodyPr/>
        <a:lstStyle/>
        <a:p>
          <a:endParaRPr lang="en-US"/>
        </a:p>
      </dgm:t>
    </dgm:pt>
    <dgm:pt modelId="{339B54B2-5E25-4280-A8AD-E6158DC57E25}" type="sibTrans" cxnId="{C33B299E-597C-4FCA-B3A7-E12DC463B969}">
      <dgm:prSet/>
      <dgm:spPr/>
      <dgm:t>
        <a:bodyPr/>
        <a:lstStyle/>
        <a:p>
          <a:endParaRPr lang="en-US"/>
        </a:p>
      </dgm:t>
    </dgm:pt>
    <dgm:pt modelId="{04E1E4C1-DCEE-4001-AE6D-FFDB72015900}" type="pres">
      <dgm:prSet presAssocID="{26911900-8A1A-4ABA-8CD2-C927B24633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C1289AE-869B-4B18-8B72-7B49B6EB6D1C}" type="pres">
      <dgm:prSet presAssocID="{CA654C67-9F21-4C02-A627-DA7852AD7EF2}" presName="hierRoot1" presStyleCnt="0"/>
      <dgm:spPr/>
    </dgm:pt>
    <dgm:pt modelId="{9F61EA6D-718B-4713-AC35-1DAF4B482D86}" type="pres">
      <dgm:prSet presAssocID="{CA654C67-9F21-4C02-A627-DA7852AD7EF2}" presName="composite" presStyleCnt="0"/>
      <dgm:spPr/>
    </dgm:pt>
    <dgm:pt modelId="{BD25B33A-E127-4E8B-A98C-CBB88EDB2885}" type="pres">
      <dgm:prSet presAssocID="{CA654C67-9F21-4C02-A627-DA7852AD7EF2}" presName="background" presStyleLbl="node0" presStyleIdx="0" presStyleCnt="2"/>
      <dgm:spPr/>
    </dgm:pt>
    <dgm:pt modelId="{28352937-67AB-4472-B154-86CBE454B74B}" type="pres">
      <dgm:prSet presAssocID="{CA654C67-9F21-4C02-A627-DA7852AD7EF2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3F1CED-D378-4174-AA3A-A404F543FC59}" type="pres">
      <dgm:prSet presAssocID="{CA654C67-9F21-4C02-A627-DA7852AD7EF2}" presName="hierChild2" presStyleCnt="0"/>
      <dgm:spPr/>
    </dgm:pt>
    <dgm:pt modelId="{9D0A4239-B84C-44C4-9D4F-FB295554E671}" type="pres">
      <dgm:prSet presAssocID="{1EAE96E6-28C7-4CB7-B207-CE5C1C9ED591}" presName="hierRoot1" presStyleCnt="0"/>
      <dgm:spPr/>
    </dgm:pt>
    <dgm:pt modelId="{3E78B79B-23E8-45A1-80A6-6AD8BF105B1D}" type="pres">
      <dgm:prSet presAssocID="{1EAE96E6-28C7-4CB7-B207-CE5C1C9ED591}" presName="composite" presStyleCnt="0"/>
      <dgm:spPr/>
    </dgm:pt>
    <dgm:pt modelId="{2557BB3F-2C5E-4B94-A4F1-3A139ECABCDE}" type="pres">
      <dgm:prSet presAssocID="{1EAE96E6-28C7-4CB7-B207-CE5C1C9ED591}" presName="background" presStyleLbl="node0" presStyleIdx="1" presStyleCnt="2"/>
      <dgm:spPr/>
    </dgm:pt>
    <dgm:pt modelId="{AC54667F-E448-4CC2-BA94-D1BEF637B56C}" type="pres">
      <dgm:prSet presAssocID="{1EAE96E6-28C7-4CB7-B207-CE5C1C9ED591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EC8A41-3C4A-45C6-9E6F-0232343F269B}" type="pres">
      <dgm:prSet presAssocID="{1EAE96E6-28C7-4CB7-B207-CE5C1C9ED591}" presName="hierChild2" presStyleCnt="0"/>
      <dgm:spPr/>
    </dgm:pt>
  </dgm:ptLst>
  <dgm:cxnLst>
    <dgm:cxn modelId="{40E44EEA-364F-42E0-AAC0-F55D5F262D43}" type="presOf" srcId="{CA654C67-9F21-4C02-A627-DA7852AD7EF2}" destId="{28352937-67AB-4472-B154-86CBE454B74B}" srcOrd="0" destOrd="0" presId="urn:microsoft.com/office/officeart/2005/8/layout/hierarchy1"/>
    <dgm:cxn modelId="{79BA4BA3-E80B-4DED-90CC-A990E32936F9}" srcId="{26911900-8A1A-4ABA-8CD2-C927B24633F2}" destId="{CA654C67-9F21-4C02-A627-DA7852AD7EF2}" srcOrd="0" destOrd="0" parTransId="{F27A1C38-6ACA-4CD1-9BBF-4F1327D33951}" sibTransId="{722E4925-213D-4642-967F-B0CBE6661B92}"/>
    <dgm:cxn modelId="{6D425781-16CD-441B-B4F6-E88F584D4B68}" type="presOf" srcId="{1EAE96E6-28C7-4CB7-B207-CE5C1C9ED591}" destId="{AC54667F-E448-4CC2-BA94-D1BEF637B56C}" srcOrd="0" destOrd="0" presId="urn:microsoft.com/office/officeart/2005/8/layout/hierarchy1"/>
    <dgm:cxn modelId="{C33B299E-597C-4FCA-B3A7-E12DC463B969}" srcId="{26911900-8A1A-4ABA-8CD2-C927B24633F2}" destId="{1EAE96E6-28C7-4CB7-B207-CE5C1C9ED591}" srcOrd="1" destOrd="0" parTransId="{AE2BC256-EAA4-4149-89BB-5F10EA2F98E6}" sibTransId="{339B54B2-5E25-4280-A8AD-E6158DC57E25}"/>
    <dgm:cxn modelId="{F73FA42A-B0AB-42C9-88C5-4FC5751F5F34}" type="presOf" srcId="{26911900-8A1A-4ABA-8CD2-C927B24633F2}" destId="{04E1E4C1-DCEE-4001-AE6D-FFDB72015900}" srcOrd="0" destOrd="0" presId="urn:microsoft.com/office/officeart/2005/8/layout/hierarchy1"/>
    <dgm:cxn modelId="{2F24DEA0-6716-4806-841C-C61E2FBE94EF}" type="presParOf" srcId="{04E1E4C1-DCEE-4001-AE6D-FFDB72015900}" destId="{4C1289AE-869B-4B18-8B72-7B49B6EB6D1C}" srcOrd="0" destOrd="0" presId="urn:microsoft.com/office/officeart/2005/8/layout/hierarchy1"/>
    <dgm:cxn modelId="{75063213-FBA4-41ED-9383-A700F29F3E1C}" type="presParOf" srcId="{4C1289AE-869B-4B18-8B72-7B49B6EB6D1C}" destId="{9F61EA6D-718B-4713-AC35-1DAF4B482D86}" srcOrd="0" destOrd="0" presId="urn:microsoft.com/office/officeart/2005/8/layout/hierarchy1"/>
    <dgm:cxn modelId="{3058AEF4-A9F4-4A94-A348-63FA0954BB60}" type="presParOf" srcId="{9F61EA6D-718B-4713-AC35-1DAF4B482D86}" destId="{BD25B33A-E127-4E8B-A98C-CBB88EDB2885}" srcOrd="0" destOrd="0" presId="urn:microsoft.com/office/officeart/2005/8/layout/hierarchy1"/>
    <dgm:cxn modelId="{2854D45C-9C4C-4167-BA9B-61B5C2E1C897}" type="presParOf" srcId="{9F61EA6D-718B-4713-AC35-1DAF4B482D86}" destId="{28352937-67AB-4472-B154-86CBE454B74B}" srcOrd="1" destOrd="0" presId="urn:microsoft.com/office/officeart/2005/8/layout/hierarchy1"/>
    <dgm:cxn modelId="{9A5EB332-77A7-4DAD-A47A-C9F96382BB4F}" type="presParOf" srcId="{4C1289AE-869B-4B18-8B72-7B49B6EB6D1C}" destId="{833F1CED-D378-4174-AA3A-A404F543FC59}" srcOrd="1" destOrd="0" presId="urn:microsoft.com/office/officeart/2005/8/layout/hierarchy1"/>
    <dgm:cxn modelId="{09C66429-6E66-497E-A4D7-8E30EC207B5E}" type="presParOf" srcId="{04E1E4C1-DCEE-4001-AE6D-FFDB72015900}" destId="{9D0A4239-B84C-44C4-9D4F-FB295554E671}" srcOrd="1" destOrd="0" presId="urn:microsoft.com/office/officeart/2005/8/layout/hierarchy1"/>
    <dgm:cxn modelId="{5BFF6C0B-475C-4FE9-ADBB-17BA2B09AA68}" type="presParOf" srcId="{9D0A4239-B84C-44C4-9D4F-FB295554E671}" destId="{3E78B79B-23E8-45A1-80A6-6AD8BF105B1D}" srcOrd="0" destOrd="0" presId="urn:microsoft.com/office/officeart/2005/8/layout/hierarchy1"/>
    <dgm:cxn modelId="{6D9A964D-8DD9-4205-B19C-8448101BEA72}" type="presParOf" srcId="{3E78B79B-23E8-45A1-80A6-6AD8BF105B1D}" destId="{2557BB3F-2C5E-4B94-A4F1-3A139ECABCDE}" srcOrd="0" destOrd="0" presId="urn:microsoft.com/office/officeart/2005/8/layout/hierarchy1"/>
    <dgm:cxn modelId="{8CDD6E90-C024-4BCA-AADA-95B2A1CF597D}" type="presParOf" srcId="{3E78B79B-23E8-45A1-80A6-6AD8BF105B1D}" destId="{AC54667F-E448-4CC2-BA94-D1BEF637B56C}" srcOrd="1" destOrd="0" presId="urn:microsoft.com/office/officeart/2005/8/layout/hierarchy1"/>
    <dgm:cxn modelId="{FCABEDC1-5FAD-467C-9A00-19D9DF0E80A2}" type="presParOf" srcId="{9D0A4239-B84C-44C4-9D4F-FB295554E671}" destId="{B0EC8A41-3C4A-45C6-9E6F-0232343F269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B1EAFD-721F-44AE-B7F9-806F2458A591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47968F5F-642F-47DD-9CB3-6BE13D07E7EF}">
      <dgm:prSet/>
      <dgm:spPr/>
      <dgm:t>
        <a:bodyPr/>
        <a:lstStyle/>
        <a:p>
          <a:r>
            <a:rPr lang="ru-RU" b="0" i="0"/>
            <a:t>4. В экзаменационную работу </a:t>
          </a:r>
          <a:r>
            <a:rPr lang="ru-RU" b="1" i="0"/>
            <a:t>добавлено новое задание на установление причинно-следственных связей </a:t>
          </a:r>
          <a:r>
            <a:rPr lang="ru-RU" b="0" i="0"/>
            <a:t>(17 по нумерации 2022 г.). </a:t>
          </a:r>
          <a:endParaRPr lang="en-US"/>
        </a:p>
      </dgm:t>
    </dgm:pt>
    <dgm:pt modelId="{B24CE3A1-7608-47F1-B638-BCB2200F1CBD}" type="parTrans" cxnId="{04191CA9-BB0B-4666-9AA2-1A0F86042757}">
      <dgm:prSet/>
      <dgm:spPr/>
      <dgm:t>
        <a:bodyPr/>
        <a:lstStyle/>
        <a:p>
          <a:endParaRPr lang="en-US"/>
        </a:p>
      </dgm:t>
    </dgm:pt>
    <dgm:pt modelId="{060D27D0-CF0B-4174-A457-35B1E08E9098}" type="sibTrans" cxnId="{04191CA9-BB0B-4666-9AA2-1A0F86042757}">
      <dgm:prSet/>
      <dgm:spPr/>
      <dgm:t>
        <a:bodyPr/>
        <a:lstStyle/>
        <a:p>
          <a:endParaRPr lang="en-US"/>
        </a:p>
      </dgm:t>
    </dgm:pt>
    <dgm:pt modelId="{25265FA1-C154-4E20-ADD2-F96D11564862}">
      <dgm:prSet/>
      <dgm:spPr/>
      <dgm:t>
        <a:bodyPr/>
        <a:lstStyle/>
        <a:p>
          <a:r>
            <a:rPr lang="ru-RU" b="0" i="0"/>
            <a:t>5. Из заданий, предполагающих множественный выбор (6 и 11 по нумерации 2022 г.), </a:t>
          </a:r>
          <a:r>
            <a:rPr lang="ru-RU" b="1" i="0"/>
            <a:t>исключено положение, указывающее на количество правильных элементов</a:t>
          </a:r>
          <a:r>
            <a:rPr lang="ru-RU" b="0" i="0"/>
            <a:t>.</a:t>
          </a:r>
          <a:endParaRPr lang="en-US"/>
        </a:p>
      </dgm:t>
    </dgm:pt>
    <dgm:pt modelId="{A40CC7D4-EDCD-4CB6-B9ED-3E0C41D2E80D}" type="parTrans" cxnId="{C80D03B9-BF3C-4EE0-A612-93B3E12F0784}">
      <dgm:prSet/>
      <dgm:spPr/>
      <dgm:t>
        <a:bodyPr/>
        <a:lstStyle/>
        <a:p>
          <a:endParaRPr lang="en-US"/>
        </a:p>
      </dgm:t>
    </dgm:pt>
    <dgm:pt modelId="{28689CFC-E230-4B9F-9BBC-98536B4C15A5}" type="sibTrans" cxnId="{C80D03B9-BF3C-4EE0-A612-93B3E12F0784}">
      <dgm:prSet/>
      <dgm:spPr/>
      <dgm:t>
        <a:bodyPr/>
        <a:lstStyle/>
        <a:p>
          <a:endParaRPr lang="en-US"/>
        </a:p>
      </dgm:t>
    </dgm:pt>
    <dgm:pt modelId="{FA9BCD36-2CFF-43E0-A8FB-ECFEE4659794}" type="pres">
      <dgm:prSet presAssocID="{27B1EAFD-721F-44AE-B7F9-806F2458A59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6384D1C-ECD5-409E-AA43-A7F14D367475}" type="pres">
      <dgm:prSet presAssocID="{47968F5F-642F-47DD-9CB3-6BE13D07E7EF}" presName="hierRoot1" presStyleCnt="0"/>
      <dgm:spPr/>
    </dgm:pt>
    <dgm:pt modelId="{928912B3-3970-4D05-8289-FC331A1C4DE9}" type="pres">
      <dgm:prSet presAssocID="{47968F5F-642F-47DD-9CB3-6BE13D07E7EF}" presName="composite" presStyleCnt="0"/>
      <dgm:spPr/>
    </dgm:pt>
    <dgm:pt modelId="{3611EF75-BC3F-4228-80A6-F47F35912AD8}" type="pres">
      <dgm:prSet presAssocID="{47968F5F-642F-47DD-9CB3-6BE13D07E7EF}" presName="background" presStyleLbl="node0" presStyleIdx="0" presStyleCnt="2"/>
      <dgm:spPr/>
    </dgm:pt>
    <dgm:pt modelId="{D5A5BEF6-71B6-4DA4-91BF-E464FED3B0D4}" type="pres">
      <dgm:prSet presAssocID="{47968F5F-642F-47DD-9CB3-6BE13D07E7EF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A9757F-6387-4611-B2DB-723FA079DF2A}" type="pres">
      <dgm:prSet presAssocID="{47968F5F-642F-47DD-9CB3-6BE13D07E7EF}" presName="hierChild2" presStyleCnt="0"/>
      <dgm:spPr/>
    </dgm:pt>
    <dgm:pt modelId="{8FEB517B-104E-4540-BAD1-FEC73651076A}" type="pres">
      <dgm:prSet presAssocID="{25265FA1-C154-4E20-ADD2-F96D11564862}" presName="hierRoot1" presStyleCnt="0"/>
      <dgm:spPr/>
    </dgm:pt>
    <dgm:pt modelId="{9861C337-2B58-4097-A77F-B2B19D736F07}" type="pres">
      <dgm:prSet presAssocID="{25265FA1-C154-4E20-ADD2-F96D11564862}" presName="composite" presStyleCnt="0"/>
      <dgm:spPr/>
    </dgm:pt>
    <dgm:pt modelId="{EA4791FF-79B7-4C4A-83FF-221F416D96F9}" type="pres">
      <dgm:prSet presAssocID="{25265FA1-C154-4E20-ADD2-F96D11564862}" presName="background" presStyleLbl="node0" presStyleIdx="1" presStyleCnt="2"/>
      <dgm:spPr/>
    </dgm:pt>
    <dgm:pt modelId="{54D37809-04DB-4002-935E-AD0209F27341}" type="pres">
      <dgm:prSet presAssocID="{25265FA1-C154-4E20-ADD2-F96D11564862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3DDF91-3967-4E5F-989F-82185B69623B}" type="pres">
      <dgm:prSet presAssocID="{25265FA1-C154-4E20-ADD2-F96D11564862}" presName="hierChild2" presStyleCnt="0"/>
      <dgm:spPr/>
    </dgm:pt>
  </dgm:ptLst>
  <dgm:cxnLst>
    <dgm:cxn modelId="{C80D03B9-BF3C-4EE0-A612-93B3E12F0784}" srcId="{27B1EAFD-721F-44AE-B7F9-806F2458A591}" destId="{25265FA1-C154-4E20-ADD2-F96D11564862}" srcOrd="1" destOrd="0" parTransId="{A40CC7D4-EDCD-4CB6-B9ED-3E0C41D2E80D}" sibTransId="{28689CFC-E230-4B9F-9BBC-98536B4C15A5}"/>
    <dgm:cxn modelId="{98C4E94A-075C-409C-8A11-43F3273FB8FE}" type="presOf" srcId="{25265FA1-C154-4E20-ADD2-F96D11564862}" destId="{54D37809-04DB-4002-935E-AD0209F27341}" srcOrd="0" destOrd="0" presId="urn:microsoft.com/office/officeart/2005/8/layout/hierarchy1"/>
    <dgm:cxn modelId="{04191CA9-BB0B-4666-9AA2-1A0F86042757}" srcId="{27B1EAFD-721F-44AE-B7F9-806F2458A591}" destId="{47968F5F-642F-47DD-9CB3-6BE13D07E7EF}" srcOrd="0" destOrd="0" parTransId="{B24CE3A1-7608-47F1-B638-BCB2200F1CBD}" sibTransId="{060D27D0-CF0B-4174-A457-35B1E08E9098}"/>
    <dgm:cxn modelId="{F3EC4B97-D896-42A0-A16D-30C42D46BE46}" type="presOf" srcId="{47968F5F-642F-47DD-9CB3-6BE13D07E7EF}" destId="{D5A5BEF6-71B6-4DA4-91BF-E464FED3B0D4}" srcOrd="0" destOrd="0" presId="urn:microsoft.com/office/officeart/2005/8/layout/hierarchy1"/>
    <dgm:cxn modelId="{441304E2-BE1F-4E90-8409-EE08AF326AD7}" type="presOf" srcId="{27B1EAFD-721F-44AE-B7F9-806F2458A591}" destId="{FA9BCD36-2CFF-43E0-A8FB-ECFEE4659794}" srcOrd="0" destOrd="0" presId="urn:microsoft.com/office/officeart/2005/8/layout/hierarchy1"/>
    <dgm:cxn modelId="{EA2D2FBE-A053-4803-9C04-AA42CED0E8A2}" type="presParOf" srcId="{FA9BCD36-2CFF-43E0-A8FB-ECFEE4659794}" destId="{F6384D1C-ECD5-409E-AA43-A7F14D367475}" srcOrd="0" destOrd="0" presId="urn:microsoft.com/office/officeart/2005/8/layout/hierarchy1"/>
    <dgm:cxn modelId="{65DD4FCA-113A-44E3-8E43-9C86F5C46686}" type="presParOf" srcId="{F6384D1C-ECD5-409E-AA43-A7F14D367475}" destId="{928912B3-3970-4D05-8289-FC331A1C4DE9}" srcOrd="0" destOrd="0" presId="urn:microsoft.com/office/officeart/2005/8/layout/hierarchy1"/>
    <dgm:cxn modelId="{FBADE8B0-38D4-474D-9F2B-769B4CF1CF5D}" type="presParOf" srcId="{928912B3-3970-4D05-8289-FC331A1C4DE9}" destId="{3611EF75-BC3F-4228-80A6-F47F35912AD8}" srcOrd="0" destOrd="0" presId="urn:microsoft.com/office/officeart/2005/8/layout/hierarchy1"/>
    <dgm:cxn modelId="{8F2C99B3-29DC-4C6E-AD54-8DCAE30B9DAE}" type="presParOf" srcId="{928912B3-3970-4D05-8289-FC331A1C4DE9}" destId="{D5A5BEF6-71B6-4DA4-91BF-E464FED3B0D4}" srcOrd="1" destOrd="0" presId="urn:microsoft.com/office/officeart/2005/8/layout/hierarchy1"/>
    <dgm:cxn modelId="{5D7EA2DA-8E8D-4749-8AC5-D1338E6D5DC9}" type="presParOf" srcId="{F6384D1C-ECD5-409E-AA43-A7F14D367475}" destId="{89A9757F-6387-4611-B2DB-723FA079DF2A}" srcOrd="1" destOrd="0" presId="urn:microsoft.com/office/officeart/2005/8/layout/hierarchy1"/>
    <dgm:cxn modelId="{9DC7285F-4AE2-42D0-A342-AAD0D72E3B08}" type="presParOf" srcId="{FA9BCD36-2CFF-43E0-A8FB-ECFEE4659794}" destId="{8FEB517B-104E-4540-BAD1-FEC73651076A}" srcOrd="1" destOrd="0" presId="urn:microsoft.com/office/officeart/2005/8/layout/hierarchy1"/>
    <dgm:cxn modelId="{2878C68B-47C7-441D-8AC3-27205EB9BEB9}" type="presParOf" srcId="{8FEB517B-104E-4540-BAD1-FEC73651076A}" destId="{9861C337-2B58-4097-A77F-B2B19D736F07}" srcOrd="0" destOrd="0" presId="urn:microsoft.com/office/officeart/2005/8/layout/hierarchy1"/>
    <dgm:cxn modelId="{9D61539B-C82F-4208-9329-CE71ED32B8CE}" type="presParOf" srcId="{9861C337-2B58-4097-A77F-B2B19D736F07}" destId="{EA4791FF-79B7-4C4A-83FF-221F416D96F9}" srcOrd="0" destOrd="0" presId="urn:microsoft.com/office/officeart/2005/8/layout/hierarchy1"/>
    <dgm:cxn modelId="{213ABEDE-3F03-4537-B787-D435A0AC0D81}" type="presParOf" srcId="{9861C337-2B58-4097-A77F-B2B19D736F07}" destId="{54D37809-04DB-4002-935E-AD0209F27341}" srcOrd="1" destOrd="0" presId="urn:microsoft.com/office/officeart/2005/8/layout/hierarchy1"/>
    <dgm:cxn modelId="{FFF66051-63C2-43E6-A2B7-CAF5DD74DFB0}" type="presParOf" srcId="{8FEB517B-104E-4540-BAD1-FEC73651076A}" destId="{C03DDF91-3967-4E5F-989F-82185B69623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CDA46C-3FF2-4D00-A131-695751DC8466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36681A5-5854-4E7C-8A5F-DA06B530FB2A}">
      <dgm:prSet/>
      <dgm:spPr/>
      <dgm:t>
        <a:bodyPr/>
        <a:lstStyle/>
        <a:p>
          <a:r>
            <a:rPr lang="ru-RU" b="0" i="0"/>
            <a:t>Экзаменационная работа состоит из двух частей, включающих в себя 19 заданий: </a:t>
          </a:r>
          <a:endParaRPr lang="en-US"/>
        </a:p>
      </dgm:t>
    </dgm:pt>
    <dgm:pt modelId="{0E9FA97E-18B3-42D2-A606-0AACD21E2791}" type="parTrans" cxnId="{EBE9560B-DC8E-4AF0-A853-6999EDCD1847}">
      <dgm:prSet/>
      <dgm:spPr/>
      <dgm:t>
        <a:bodyPr/>
        <a:lstStyle/>
        <a:p>
          <a:endParaRPr lang="en-US"/>
        </a:p>
      </dgm:t>
    </dgm:pt>
    <dgm:pt modelId="{911EC9C5-5720-4E9D-9AF7-1AD7E57B3BE1}" type="sibTrans" cxnId="{EBE9560B-DC8E-4AF0-A853-6999EDCD1847}">
      <dgm:prSet/>
      <dgm:spPr/>
      <dgm:t>
        <a:bodyPr/>
        <a:lstStyle/>
        <a:p>
          <a:endParaRPr lang="en-US"/>
        </a:p>
      </dgm:t>
    </dgm:pt>
    <dgm:pt modelId="{C5A07D3C-759F-4993-AFFE-3FAAAD255B2E}">
      <dgm:prSet/>
      <dgm:spPr/>
      <dgm:t>
        <a:bodyPr/>
        <a:lstStyle/>
        <a:p>
          <a:r>
            <a:rPr lang="ru-RU" b="0" i="0"/>
            <a:t>Часть 1 содержит 11 заданий </a:t>
          </a:r>
          <a:endParaRPr lang="en-US"/>
        </a:p>
      </dgm:t>
    </dgm:pt>
    <dgm:pt modelId="{A02318B4-F59A-43A6-9693-AC0FCE80695A}" type="parTrans" cxnId="{79DEB4F7-5E31-4A58-81F6-948C9B3F4CD9}">
      <dgm:prSet/>
      <dgm:spPr/>
      <dgm:t>
        <a:bodyPr/>
        <a:lstStyle/>
        <a:p>
          <a:endParaRPr lang="en-US"/>
        </a:p>
      </dgm:t>
    </dgm:pt>
    <dgm:pt modelId="{E16CD6FE-D9BC-4A06-B678-ECA0686EE06B}" type="sibTrans" cxnId="{79DEB4F7-5E31-4A58-81F6-948C9B3F4CD9}">
      <dgm:prSet/>
      <dgm:spPr/>
      <dgm:t>
        <a:bodyPr/>
        <a:lstStyle/>
        <a:p>
          <a:endParaRPr lang="en-US"/>
        </a:p>
      </dgm:t>
    </dgm:pt>
    <dgm:pt modelId="{8BC11665-2AAD-45C1-B887-84990E27E33E}">
      <dgm:prSet/>
      <dgm:spPr/>
      <dgm:t>
        <a:bodyPr/>
        <a:lstStyle/>
        <a:p>
          <a:r>
            <a:rPr lang="ru-RU"/>
            <a:t>Ч</a:t>
          </a:r>
          <a:r>
            <a:rPr lang="ru-RU" b="0" i="0"/>
            <a:t>асть 2 содержит 8 заданий </a:t>
          </a:r>
          <a:endParaRPr lang="en-US"/>
        </a:p>
      </dgm:t>
    </dgm:pt>
    <dgm:pt modelId="{1628E39F-544D-4F1D-9816-782812BE52A3}" type="parTrans" cxnId="{ABBC2FBD-0FBB-4EBB-8F6A-4ECECF275EF2}">
      <dgm:prSet/>
      <dgm:spPr/>
      <dgm:t>
        <a:bodyPr/>
        <a:lstStyle/>
        <a:p>
          <a:endParaRPr lang="en-US"/>
        </a:p>
      </dgm:t>
    </dgm:pt>
    <dgm:pt modelId="{EA204CB3-DC77-4D12-9D6A-41145B0821CE}" type="sibTrans" cxnId="{ABBC2FBD-0FBB-4EBB-8F6A-4ECECF275EF2}">
      <dgm:prSet/>
      <dgm:spPr/>
      <dgm:t>
        <a:bodyPr/>
        <a:lstStyle/>
        <a:p>
          <a:endParaRPr lang="en-US"/>
        </a:p>
      </dgm:t>
    </dgm:pt>
    <dgm:pt modelId="{0D67EE4E-C10A-4290-8CE8-39480F304AFE}">
      <dgm:prSet/>
      <dgm:spPr/>
      <dgm:t>
        <a:bodyPr/>
        <a:lstStyle/>
        <a:p>
          <a:r>
            <a:rPr lang="ru-RU" b="0" i="0"/>
            <a:t>На выполнение экзаменационной работы по истории отводится 3 часа (180 минут).</a:t>
          </a:r>
          <a:endParaRPr lang="en-US"/>
        </a:p>
      </dgm:t>
    </dgm:pt>
    <dgm:pt modelId="{0498AEA7-3F92-4F71-A24C-1533AB076657}" type="parTrans" cxnId="{1F94299F-3DEF-47E1-B716-3A6EC61D3DB2}">
      <dgm:prSet/>
      <dgm:spPr/>
      <dgm:t>
        <a:bodyPr/>
        <a:lstStyle/>
        <a:p>
          <a:endParaRPr lang="en-US"/>
        </a:p>
      </dgm:t>
    </dgm:pt>
    <dgm:pt modelId="{D12ED06C-8A74-4F0D-AFF9-66EB76FFDE9A}" type="sibTrans" cxnId="{1F94299F-3DEF-47E1-B716-3A6EC61D3DB2}">
      <dgm:prSet/>
      <dgm:spPr/>
      <dgm:t>
        <a:bodyPr/>
        <a:lstStyle/>
        <a:p>
          <a:endParaRPr lang="en-US"/>
        </a:p>
      </dgm:t>
    </dgm:pt>
    <dgm:pt modelId="{2788CDE5-949E-4FE5-AF14-5E03C85ED313}" type="pres">
      <dgm:prSet presAssocID="{5ACDA46C-3FF2-4D00-A131-695751DC846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1D62E1-4AC1-4664-859F-4235AA8D76DA}" type="pres">
      <dgm:prSet presAssocID="{5ACDA46C-3FF2-4D00-A131-695751DC8466}" presName="dummyMaxCanvas" presStyleCnt="0">
        <dgm:presLayoutVars/>
      </dgm:prSet>
      <dgm:spPr/>
    </dgm:pt>
    <dgm:pt modelId="{33E4F1D1-FD84-4820-932A-CE19E7AF2969}" type="pres">
      <dgm:prSet presAssocID="{5ACDA46C-3FF2-4D00-A131-695751DC846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CB894-BFBB-4DA2-8E16-1944CA1EBF1C}" type="pres">
      <dgm:prSet presAssocID="{5ACDA46C-3FF2-4D00-A131-695751DC846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F79D4-9AD9-4D8A-BB35-77745B95DE13}" type="pres">
      <dgm:prSet presAssocID="{5ACDA46C-3FF2-4D00-A131-695751DC846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DCA2D-DCC7-4261-BFC1-2C7B587BAABE}" type="pres">
      <dgm:prSet presAssocID="{5ACDA46C-3FF2-4D00-A131-695751DC846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667E3-3F16-4E72-9A64-C0605B3FAF92}" type="pres">
      <dgm:prSet presAssocID="{5ACDA46C-3FF2-4D00-A131-695751DC846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2BB35-4076-4FD4-9BA3-43DBA415EA9E}" type="pres">
      <dgm:prSet presAssocID="{5ACDA46C-3FF2-4D00-A131-695751DC846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E6F8D-CD33-48CB-AF10-271506F0578A}" type="pres">
      <dgm:prSet presAssocID="{5ACDA46C-3FF2-4D00-A131-695751DC846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EDE22-1D3D-43F7-868F-8117C9E21AC2}" type="pres">
      <dgm:prSet presAssocID="{5ACDA46C-3FF2-4D00-A131-695751DC846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B4821-D72D-474B-BCB9-3BB13867C325}" type="pres">
      <dgm:prSet presAssocID="{5ACDA46C-3FF2-4D00-A131-695751DC846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291A5-4B1E-4FAB-9AC8-BC65CA650759}" type="pres">
      <dgm:prSet presAssocID="{5ACDA46C-3FF2-4D00-A131-695751DC846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BBD08-73FF-4492-9B66-97F8A5E37966}" type="pres">
      <dgm:prSet presAssocID="{5ACDA46C-3FF2-4D00-A131-695751DC846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DEB4F7-5E31-4A58-81F6-948C9B3F4CD9}" srcId="{5ACDA46C-3FF2-4D00-A131-695751DC8466}" destId="{C5A07D3C-759F-4993-AFFE-3FAAAD255B2E}" srcOrd="1" destOrd="0" parTransId="{A02318B4-F59A-43A6-9693-AC0FCE80695A}" sibTransId="{E16CD6FE-D9BC-4A06-B678-ECA0686EE06B}"/>
    <dgm:cxn modelId="{E0A1CE3C-7588-4C2B-B41C-303DD327A87D}" type="presOf" srcId="{8BC11665-2AAD-45C1-B887-84990E27E33E}" destId="{B67291A5-4B1E-4FAB-9AC8-BC65CA650759}" srcOrd="1" destOrd="0" presId="urn:microsoft.com/office/officeart/2005/8/layout/vProcess5"/>
    <dgm:cxn modelId="{1F0D8E64-6BE0-414E-88D1-D7B70CA95E7F}" type="presOf" srcId="{0D67EE4E-C10A-4290-8CE8-39480F304AFE}" destId="{2DADCA2D-DCC7-4261-BFC1-2C7B587BAABE}" srcOrd="0" destOrd="0" presId="urn:microsoft.com/office/officeart/2005/8/layout/vProcess5"/>
    <dgm:cxn modelId="{04CDED78-EE8F-4227-9948-CB60E87DFA83}" type="presOf" srcId="{C5A07D3C-759F-4993-AFFE-3FAAAD255B2E}" destId="{DDDCB894-BFBB-4DA2-8E16-1944CA1EBF1C}" srcOrd="0" destOrd="0" presId="urn:microsoft.com/office/officeart/2005/8/layout/vProcess5"/>
    <dgm:cxn modelId="{EBE9560B-DC8E-4AF0-A853-6999EDCD1847}" srcId="{5ACDA46C-3FF2-4D00-A131-695751DC8466}" destId="{936681A5-5854-4E7C-8A5F-DA06B530FB2A}" srcOrd="0" destOrd="0" parTransId="{0E9FA97E-18B3-42D2-A606-0AACD21E2791}" sibTransId="{911EC9C5-5720-4E9D-9AF7-1AD7E57B3BE1}"/>
    <dgm:cxn modelId="{177E919B-1B04-4D1F-8BFD-14BFFE40C771}" type="presOf" srcId="{0D67EE4E-C10A-4290-8CE8-39480F304AFE}" destId="{EE0BBD08-73FF-4492-9B66-97F8A5E37966}" srcOrd="1" destOrd="0" presId="urn:microsoft.com/office/officeart/2005/8/layout/vProcess5"/>
    <dgm:cxn modelId="{2B60D868-FBB4-4834-A3F5-42CE1D385BF7}" type="presOf" srcId="{936681A5-5854-4E7C-8A5F-DA06B530FB2A}" destId="{33E4F1D1-FD84-4820-932A-CE19E7AF2969}" srcOrd="0" destOrd="0" presId="urn:microsoft.com/office/officeart/2005/8/layout/vProcess5"/>
    <dgm:cxn modelId="{18902002-5D10-472B-9F72-A510831D4F93}" type="presOf" srcId="{8BC11665-2AAD-45C1-B887-84990E27E33E}" destId="{91CF79D4-9AD9-4D8A-BB35-77745B95DE13}" srcOrd="0" destOrd="0" presId="urn:microsoft.com/office/officeart/2005/8/layout/vProcess5"/>
    <dgm:cxn modelId="{9256D234-E0DE-48AA-A35A-0BF7C01FF406}" type="presOf" srcId="{5ACDA46C-3FF2-4D00-A131-695751DC8466}" destId="{2788CDE5-949E-4FE5-AF14-5E03C85ED313}" srcOrd="0" destOrd="0" presId="urn:microsoft.com/office/officeart/2005/8/layout/vProcess5"/>
    <dgm:cxn modelId="{156F1937-644C-4936-A1C4-97D1344B2A8E}" type="presOf" srcId="{C5A07D3C-759F-4993-AFFE-3FAAAD255B2E}" destId="{403B4821-D72D-474B-BCB9-3BB13867C325}" srcOrd="1" destOrd="0" presId="urn:microsoft.com/office/officeart/2005/8/layout/vProcess5"/>
    <dgm:cxn modelId="{D8492CF4-31F8-4646-9802-619823A81AD1}" type="presOf" srcId="{911EC9C5-5720-4E9D-9AF7-1AD7E57B3BE1}" destId="{315667E3-3F16-4E72-9A64-C0605B3FAF92}" srcOrd="0" destOrd="0" presId="urn:microsoft.com/office/officeart/2005/8/layout/vProcess5"/>
    <dgm:cxn modelId="{C4B1AB0E-AE5C-49FC-A906-EFFDF61B367B}" type="presOf" srcId="{936681A5-5854-4E7C-8A5F-DA06B530FB2A}" destId="{4DAEDE22-1D3D-43F7-868F-8117C9E21AC2}" srcOrd="1" destOrd="0" presId="urn:microsoft.com/office/officeart/2005/8/layout/vProcess5"/>
    <dgm:cxn modelId="{1F94299F-3DEF-47E1-B716-3A6EC61D3DB2}" srcId="{5ACDA46C-3FF2-4D00-A131-695751DC8466}" destId="{0D67EE4E-C10A-4290-8CE8-39480F304AFE}" srcOrd="3" destOrd="0" parTransId="{0498AEA7-3F92-4F71-A24C-1533AB076657}" sibTransId="{D12ED06C-8A74-4F0D-AFF9-66EB76FFDE9A}"/>
    <dgm:cxn modelId="{ABBC2FBD-0FBB-4EBB-8F6A-4ECECF275EF2}" srcId="{5ACDA46C-3FF2-4D00-A131-695751DC8466}" destId="{8BC11665-2AAD-45C1-B887-84990E27E33E}" srcOrd="2" destOrd="0" parTransId="{1628E39F-544D-4F1D-9816-782812BE52A3}" sibTransId="{EA204CB3-DC77-4D12-9D6A-41145B0821CE}"/>
    <dgm:cxn modelId="{18D45B18-BB21-4027-884C-505FD9CBBB91}" type="presOf" srcId="{EA204CB3-DC77-4D12-9D6A-41145B0821CE}" destId="{A21E6F8D-CD33-48CB-AF10-271506F0578A}" srcOrd="0" destOrd="0" presId="urn:microsoft.com/office/officeart/2005/8/layout/vProcess5"/>
    <dgm:cxn modelId="{0FD2F320-072E-41E2-B457-F7A21101582E}" type="presOf" srcId="{E16CD6FE-D9BC-4A06-B678-ECA0686EE06B}" destId="{8832BB35-4076-4FD4-9BA3-43DBA415EA9E}" srcOrd="0" destOrd="0" presId="urn:microsoft.com/office/officeart/2005/8/layout/vProcess5"/>
    <dgm:cxn modelId="{9BCF16CE-B4BB-491F-AC16-7E190F0C8C85}" type="presParOf" srcId="{2788CDE5-949E-4FE5-AF14-5E03C85ED313}" destId="{331D62E1-4AC1-4664-859F-4235AA8D76DA}" srcOrd="0" destOrd="0" presId="urn:microsoft.com/office/officeart/2005/8/layout/vProcess5"/>
    <dgm:cxn modelId="{ABA32A59-DFC6-46B8-A5A9-493B4EDA5E9D}" type="presParOf" srcId="{2788CDE5-949E-4FE5-AF14-5E03C85ED313}" destId="{33E4F1D1-FD84-4820-932A-CE19E7AF2969}" srcOrd="1" destOrd="0" presId="urn:microsoft.com/office/officeart/2005/8/layout/vProcess5"/>
    <dgm:cxn modelId="{8A770477-7916-4C1A-92E2-2E5E835E002A}" type="presParOf" srcId="{2788CDE5-949E-4FE5-AF14-5E03C85ED313}" destId="{DDDCB894-BFBB-4DA2-8E16-1944CA1EBF1C}" srcOrd="2" destOrd="0" presId="urn:microsoft.com/office/officeart/2005/8/layout/vProcess5"/>
    <dgm:cxn modelId="{1BC7F7E2-E34C-413B-B948-49C499C5C796}" type="presParOf" srcId="{2788CDE5-949E-4FE5-AF14-5E03C85ED313}" destId="{91CF79D4-9AD9-4D8A-BB35-77745B95DE13}" srcOrd="3" destOrd="0" presId="urn:microsoft.com/office/officeart/2005/8/layout/vProcess5"/>
    <dgm:cxn modelId="{E6C4ECB5-58F9-48E9-81BC-18539C9598D0}" type="presParOf" srcId="{2788CDE5-949E-4FE5-AF14-5E03C85ED313}" destId="{2DADCA2D-DCC7-4261-BFC1-2C7B587BAABE}" srcOrd="4" destOrd="0" presId="urn:microsoft.com/office/officeart/2005/8/layout/vProcess5"/>
    <dgm:cxn modelId="{A3612C61-1E39-4F97-957D-5EA2587132A2}" type="presParOf" srcId="{2788CDE5-949E-4FE5-AF14-5E03C85ED313}" destId="{315667E3-3F16-4E72-9A64-C0605B3FAF92}" srcOrd="5" destOrd="0" presId="urn:microsoft.com/office/officeart/2005/8/layout/vProcess5"/>
    <dgm:cxn modelId="{A123892B-1DA1-47DE-830C-704635A8DACB}" type="presParOf" srcId="{2788CDE5-949E-4FE5-AF14-5E03C85ED313}" destId="{8832BB35-4076-4FD4-9BA3-43DBA415EA9E}" srcOrd="6" destOrd="0" presId="urn:microsoft.com/office/officeart/2005/8/layout/vProcess5"/>
    <dgm:cxn modelId="{600C1B2A-9EF2-424B-B6E4-F018268B1F36}" type="presParOf" srcId="{2788CDE5-949E-4FE5-AF14-5E03C85ED313}" destId="{A21E6F8D-CD33-48CB-AF10-271506F0578A}" srcOrd="7" destOrd="0" presId="urn:microsoft.com/office/officeart/2005/8/layout/vProcess5"/>
    <dgm:cxn modelId="{F509D73F-4341-4216-8BF5-5576472AC878}" type="presParOf" srcId="{2788CDE5-949E-4FE5-AF14-5E03C85ED313}" destId="{4DAEDE22-1D3D-43F7-868F-8117C9E21AC2}" srcOrd="8" destOrd="0" presId="urn:microsoft.com/office/officeart/2005/8/layout/vProcess5"/>
    <dgm:cxn modelId="{3BBB5F54-0D80-40A2-BEB8-97B034699D95}" type="presParOf" srcId="{2788CDE5-949E-4FE5-AF14-5E03C85ED313}" destId="{403B4821-D72D-474B-BCB9-3BB13867C325}" srcOrd="9" destOrd="0" presId="urn:microsoft.com/office/officeart/2005/8/layout/vProcess5"/>
    <dgm:cxn modelId="{0BF247F0-6D52-4813-BCD1-ED648E27627E}" type="presParOf" srcId="{2788CDE5-949E-4FE5-AF14-5E03C85ED313}" destId="{B67291A5-4B1E-4FAB-9AC8-BC65CA650759}" srcOrd="10" destOrd="0" presId="urn:microsoft.com/office/officeart/2005/8/layout/vProcess5"/>
    <dgm:cxn modelId="{58105772-1C56-481F-9E44-9FC10A6CDCB6}" type="presParOf" srcId="{2788CDE5-949E-4FE5-AF14-5E03C85ED313}" destId="{EE0BBD08-73FF-4492-9B66-97F8A5E3796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5B33A-E127-4E8B-A98C-CBB88EDB2885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52937-67AB-4472-B154-86CBE454B74B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/>
            <a:t>2. Из работы исключено историческое сочинение (25 по нумерации 2021 г.</a:t>
          </a:r>
          <a:r>
            <a:rPr lang="ru-RU" sz="2200" kern="1200"/>
            <a:t>)</a:t>
          </a:r>
          <a:endParaRPr lang="en-US" sz="2200" kern="1200"/>
        </a:p>
      </dsp:txBody>
      <dsp:txXfrm>
        <a:off x="608661" y="692298"/>
        <a:ext cx="4508047" cy="2799040"/>
      </dsp:txXfrm>
    </dsp:sp>
    <dsp:sp modelId="{2557BB3F-2C5E-4B94-A4F1-3A139ECABCDE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4667F-E448-4CC2-BA94-D1BEF637B56C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/>
            <a:t>3. Часть заданий, нацеленных на проверку определённых знаний и умений, </a:t>
          </a:r>
          <a:r>
            <a:rPr lang="ru-RU" sz="2200" b="1" i="0" kern="1200"/>
            <a:t>преобразована</a:t>
          </a:r>
          <a:r>
            <a:rPr lang="ru-RU" sz="2200" b="0" i="0" kern="1200"/>
            <a:t> </a:t>
          </a:r>
          <a:r>
            <a:rPr lang="ru-RU" sz="2200" b="1" i="0" kern="1200"/>
            <a:t>в задания, предполагающие расширение и детализацию проверки этих же умений и проверку умений,</a:t>
          </a:r>
          <a:r>
            <a:rPr lang="ru-RU" sz="2200" b="0" i="0" kern="1200"/>
            <a:t> </a:t>
          </a:r>
          <a:r>
            <a:rPr lang="ru-RU" sz="2200" b="1" i="0" kern="1200"/>
            <a:t>ранее не проверявшихся в экзаменационной работе.</a:t>
          </a:r>
          <a:endParaRPr lang="en-US" sz="2200" kern="1200"/>
        </a:p>
      </dsp:txBody>
      <dsp:txXfrm>
        <a:off x="6331365" y="692298"/>
        <a:ext cx="4508047" cy="2799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1EF75-BC3F-4228-80A6-F47F35912AD8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5BEF6-71B6-4DA4-91BF-E464FED3B0D4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i="0" kern="1200"/>
            <a:t>4. В экзаменационную работу </a:t>
          </a:r>
          <a:r>
            <a:rPr lang="ru-RU" sz="2600" b="1" i="0" kern="1200"/>
            <a:t>добавлено новое задание на установление причинно-следственных связей </a:t>
          </a:r>
          <a:r>
            <a:rPr lang="ru-RU" sz="2600" b="0" i="0" kern="1200"/>
            <a:t>(17 по нумерации 2022 г.). </a:t>
          </a:r>
          <a:endParaRPr lang="en-US" sz="2600" kern="1200"/>
        </a:p>
      </dsp:txBody>
      <dsp:txXfrm>
        <a:off x="608661" y="692298"/>
        <a:ext cx="4508047" cy="2799040"/>
      </dsp:txXfrm>
    </dsp:sp>
    <dsp:sp modelId="{EA4791FF-79B7-4C4A-83FF-221F416D96F9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37809-04DB-4002-935E-AD0209F27341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i="0" kern="1200"/>
            <a:t>5. Из заданий, предполагающих множественный выбор (6 и 11 по нумерации 2022 г.), </a:t>
          </a:r>
          <a:r>
            <a:rPr lang="ru-RU" sz="2600" b="1" i="0" kern="1200"/>
            <a:t>исключено положение, указывающее на количество правильных элементов</a:t>
          </a:r>
          <a:r>
            <a:rPr lang="ru-RU" sz="2600" b="0" i="0" kern="1200"/>
            <a:t>.</a:t>
          </a:r>
          <a:endParaRPr lang="en-US" sz="2600" kern="1200"/>
        </a:p>
      </dsp:txBody>
      <dsp:txXfrm>
        <a:off x="6331365" y="692298"/>
        <a:ext cx="4508047" cy="2799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4F1D1-FD84-4820-932A-CE19E7AF2969}">
      <dsp:nvSpPr>
        <dsp:cNvPr id="0" name=""/>
        <dsp:cNvSpPr/>
      </dsp:nvSpPr>
      <dsp:spPr>
        <a:xfrm>
          <a:off x="0" y="0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/>
            <a:t>Экзаменационная работа состоит из двух частей, включающих в себя 19 заданий: </a:t>
          </a:r>
          <a:endParaRPr lang="en-US" sz="2400" kern="1200"/>
        </a:p>
      </dsp:txBody>
      <dsp:txXfrm>
        <a:off x="27017" y="27017"/>
        <a:ext cx="7668958" cy="868383"/>
      </dsp:txXfrm>
    </dsp:sp>
    <dsp:sp modelId="{DDDCB894-BFBB-4DA2-8E16-1944CA1EBF1C}">
      <dsp:nvSpPr>
        <dsp:cNvPr id="0" name=""/>
        <dsp:cNvSpPr/>
      </dsp:nvSpPr>
      <dsp:spPr>
        <a:xfrm>
          <a:off x="732164" y="1090129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/>
            <a:t>Часть 1 содержит 11 заданий </a:t>
          </a:r>
          <a:endParaRPr lang="en-US" sz="2400" kern="1200"/>
        </a:p>
      </dsp:txBody>
      <dsp:txXfrm>
        <a:off x="759181" y="1117146"/>
        <a:ext cx="7356493" cy="868383"/>
      </dsp:txXfrm>
    </dsp:sp>
    <dsp:sp modelId="{91CF79D4-9AD9-4D8A-BB35-77745B95DE13}">
      <dsp:nvSpPr>
        <dsp:cNvPr id="0" name=""/>
        <dsp:cNvSpPr/>
      </dsp:nvSpPr>
      <dsp:spPr>
        <a:xfrm>
          <a:off x="1453401" y="2180258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Ч</a:t>
          </a:r>
          <a:r>
            <a:rPr lang="ru-RU" sz="2400" b="0" i="0" kern="1200"/>
            <a:t>асть 2 содержит 8 заданий </a:t>
          </a:r>
          <a:endParaRPr lang="en-US" sz="2400" kern="1200"/>
        </a:p>
      </dsp:txBody>
      <dsp:txXfrm>
        <a:off x="1480418" y="2207275"/>
        <a:ext cx="7367421" cy="868383"/>
      </dsp:txXfrm>
    </dsp:sp>
    <dsp:sp modelId="{2DADCA2D-DCC7-4261-BFC1-2C7B587BAABE}">
      <dsp:nvSpPr>
        <dsp:cNvPr id="0" name=""/>
        <dsp:cNvSpPr/>
      </dsp:nvSpPr>
      <dsp:spPr>
        <a:xfrm>
          <a:off x="2185565" y="3270387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/>
            <a:t>На выполнение экзаменационной работы по истории отводится 3 часа (180 минут).</a:t>
          </a:r>
          <a:endParaRPr lang="en-US" sz="2400" kern="1200"/>
        </a:p>
      </dsp:txBody>
      <dsp:txXfrm>
        <a:off x="2212582" y="3297404"/>
        <a:ext cx="7356493" cy="868383"/>
      </dsp:txXfrm>
    </dsp:sp>
    <dsp:sp modelId="{315667E3-3F16-4E72-9A64-C0605B3FAF92}">
      <dsp:nvSpPr>
        <dsp:cNvPr id="0" name=""/>
        <dsp:cNvSpPr/>
      </dsp:nvSpPr>
      <dsp:spPr>
        <a:xfrm>
          <a:off x="8142692" y="706487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8277595" y="706487"/>
        <a:ext cx="329765" cy="451177"/>
      </dsp:txXfrm>
    </dsp:sp>
    <dsp:sp modelId="{8832BB35-4076-4FD4-9BA3-43DBA415EA9E}">
      <dsp:nvSpPr>
        <dsp:cNvPr id="0" name=""/>
        <dsp:cNvSpPr/>
      </dsp:nvSpPr>
      <dsp:spPr>
        <a:xfrm>
          <a:off x="8874856" y="1796616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9009759" y="1796616"/>
        <a:ext cx="329765" cy="451177"/>
      </dsp:txXfrm>
    </dsp:sp>
    <dsp:sp modelId="{A21E6F8D-CD33-48CB-AF10-271506F0578A}">
      <dsp:nvSpPr>
        <dsp:cNvPr id="0" name=""/>
        <dsp:cNvSpPr/>
      </dsp:nvSpPr>
      <dsp:spPr>
        <a:xfrm>
          <a:off x="9596093" y="2886746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9730996" y="2886746"/>
        <a:ext cx="329765" cy="451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EA342-F1BD-466F-A0CA-E648C17A17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634DE-5674-4CB1-837A-71D15A357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16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634DE-5674-4CB1-837A-71D15A35765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164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634DE-5674-4CB1-837A-71D15A35765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66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F1135-4623-445E-9514-D39164F83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8F1E3C-C4C8-4277-9A1F-E921C5B68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3C0A4E-EE2B-4551-9B3A-40B2DF48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26C0-7E95-4B6A-ADDD-4D3DF0D6B45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1C718-B68C-4D46-BF9A-FFE4A012C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9D1F2D-551C-45ED-A36C-57691DCC4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7BCD-AACA-422D-9F31-B1109109C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90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ABA33-B004-4BB5-A93B-48BE9BD9A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357076-ECBE-44F9-9D1D-A3BE377EE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2BBF04-E1DD-4DE4-BC3A-83A296CB3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26C0-7E95-4B6A-ADDD-4D3DF0D6B45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21106-6155-45A8-BBAA-EBA98F514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DC2A4A-5D2C-43A2-8C5D-2484748C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7BCD-AACA-422D-9F31-B1109109C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97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5F3817-5A4C-43D9-AA82-EDF234BF3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D9E5E5-FB75-40A2-9068-A578BB776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539CAE-F293-4037-A40C-EEC801B20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26C0-7E95-4B6A-ADDD-4D3DF0D6B45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2C106A-F2DE-4E51-A4B4-AAC32515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8E9ACB-842E-4F48-B17E-B0CD2F106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7BCD-AACA-422D-9F31-B1109109C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57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78098-1F41-49C1-8833-79E85FFA2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AE187C-7D67-4F42-9B6F-C0E6D55FD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0DE3A0-2A7E-4F9B-9D93-17FB65687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26C0-7E95-4B6A-ADDD-4D3DF0D6B45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416D1D-B13E-4926-8137-3F01E049B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507D63-4D66-4B8B-B9AF-1B5E4BD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7BCD-AACA-422D-9F31-B1109109C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04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337D3-F9ED-4306-B50A-34B27B89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0565DC-5F51-46DF-BB46-148D2AEC4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D9380E-0E38-42DD-82CB-BFD0263CB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26C0-7E95-4B6A-ADDD-4D3DF0D6B45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4A6590-1531-4301-A1C0-FDD476798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763125-07D7-471E-B252-02DE625DB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7BCD-AACA-422D-9F31-B1109109C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40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A3AC2-1BF6-4D44-A1AC-7FA4DB0A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FB0922-929C-405B-BAA7-80787F6F5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717A88-E8E4-42BD-83B7-A086B74BF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5183CA-06DF-4D7A-BC56-FC2D53BC8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26C0-7E95-4B6A-ADDD-4D3DF0D6B45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3FA6A0-7CCC-42E6-824F-5959EAC01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2624BB-1F1C-4C26-B1AA-3AFE781B5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7BCD-AACA-422D-9F31-B1109109C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88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F643F-7139-4E56-88C7-4B1FB5045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F0DE44-B246-4927-8C61-9A9388101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8927FF-E422-4E4A-8DAB-24E58144F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17B970-D77B-4335-A9B5-0C9B38626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793766-F45E-4071-8A2C-E55E5A701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D305C6-B3CA-4F1E-9B78-D978D8203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26C0-7E95-4B6A-ADDD-4D3DF0D6B45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EDAC18-AFC3-420E-8EDC-A4D969695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4D5D32-E89F-47EB-9486-AD8BCEED6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7BCD-AACA-422D-9F31-B1109109C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92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AD9D7-5614-45DE-A152-731544C22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D8DF3D-AC83-48F1-98D6-75024E09D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26C0-7E95-4B6A-ADDD-4D3DF0D6B45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0BF9EB-8D46-49CE-ABB6-2AE033C3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4A14BC-61A5-407F-829C-3DFE2CCD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7BCD-AACA-422D-9F31-B1109109C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1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A181F79-C81E-4FFC-BFB3-E2B2E0445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26C0-7E95-4B6A-ADDD-4D3DF0D6B45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2E6C7F-2491-427C-991A-817F4B093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A55D02-BCC6-4227-8A13-512D0F311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7BCD-AACA-422D-9F31-B1109109C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17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A2749-D50A-4E58-9525-727008E77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5F5FAD-1588-4D5F-BC80-B95F503AD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F8620A-8682-43E9-9DB5-E22B6450B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C8C22E-8C1A-4D16-B590-A8D6D9744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26C0-7E95-4B6A-ADDD-4D3DF0D6B45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0DB883-2F67-4EA0-AD3A-CE11DAB6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F91282-FB46-459C-8768-291024C62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7BCD-AACA-422D-9F31-B1109109C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1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50BB2-23FF-4995-99EE-B0F05AE9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76D314-094A-4A47-9460-99A51D8118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BF9280-EEBF-4F37-A8B7-8AC3FDA41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DBD414-5E10-4EDC-B88A-E0C9FC815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26C0-7E95-4B6A-ADDD-4D3DF0D6B45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86FFB6-348E-46B7-A41D-5FA604B13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AA51C6-7396-4D51-A7D0-CD120B9E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7BCD-AACA-422D-9F31-B1109109C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37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D3B7B-E27C-4A9A-8732-5FE9C59B5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6D7822-6F52-4F0F-9AD4-D76238FB7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F5B0C7-53EB-4F18-A4F1-623C7626C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726C0-7E95-4B6A-ADDD-4D3DF0D6B45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FCB3C4-E3B5-48AE-8B98-F8198AB3A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E253DB-46B3-4AFF-A813-14C8E4E59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97BCD-AACA-422D-9F31-B1109109C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62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4ege.ru/istoriya/62617-demoversija-ege-2022-po-istorii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4ege.ru/istoriya/62617-demoversija-ege-2022-po-istorii.htm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Статуя наверху здания">
            <a:extLst>
              <a:ext uri="{FF2B5EF4-FFF2-40B4-BE49-F238E27FC236}">
                <a16:creationId xmlns:a16="http://schemas.microsoft.com/office/drawing/2014/main" id="{4531CBE7-E11C-4D11-B7B3-F4B11C64A2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0" y="1"/>
            <a:ext cx="12192000" cy="68580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A1E30-0F67-44BA-8EB8-1C0A20633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ГМО </a:t>
            </a:r>
            <a:r>
              <a:rPr lang="en-US" dirty="0" err="1">
                <a:solidFill>
                  <a:srgbClr val="FFFFFF"/>
                </a:solidFill>
              </a:rPr>
              <a:t>учителей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истории</a:t>
            </a:r>
            <a:r>
              <a:rPr lang="en-US" dirty="0">
                <a:solidFill>
                  <a:srgbClr val="FFFFFF"/>
                </a:solidFill>
              </a:rPr>
              <a:t> и </a:t>
            </a:r>
            <a:r>
              <a:rPr lang="en-US" dirty="0" err="1">
                <a:solidFill>
                  <a:srgbClr val="FFFFFF"/>
                </a:solidFill>
              </a:rPr>
              <a:t>обществознания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3A7903-477F-49AA-BC80-32D76A5B3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3600" dirty="0">
                <a:solidFill>
                  <a:srgbClr val="FFFFFF"/>
                </a:solidFill>
              </a:rPr>
              <a:t>Руководитель </a:t>
            </a:r>
            <a:r>
              <a:rPr lang="en-US" sz="3600" dirty="0" err="1">
                <a:solidFill>
                  <a:srgbClr val="FFFFFF"/>
                </a:solidFill>
              </a:rPr>
              <a:t>Агафонова</a:t>
            </a:r>
            <a:r>
              <a:rPr lang="en-US" sz="3600" dirty="0">
                <a:solidFill>
                  <a:srgbClr val="FFFFFF"/>
                </a:solidFill>
              </a:rPr>
              <a:t> С.Л.</a:t>
            </a:r>
          </a:p>
        </p:txBody>
      </p:sp>
      <p:pic>
        <p:nvPicPr>
          <p:cNvPr id="6" name="Picture 4" descr="C:\Users\user\Pictures\dubnaadmi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1378" b="20643"/>
          <a:stretch/>
        </p:blipFill>
        <p:spPr bwMode="auto">
          <a:xfrm>
            <a:off x="35475" y="188639"/>
            <a:ext cx="2592293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671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7BB865-DDE7-48A7-BA8A-F8FD48800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FF"/>
                </a:solidFill>
              </a:rPr>
              <a:t>История.  Изменения в ЕГЭ - 2022</a:t>
            </a:r>
            <a:endParaRPr lang="ru-RU" sz="4000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CE3E28-336D-454E-A07F-C1BE71A19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 b="0" i="0">
                <a:effectLst/>
                <a:latin typeface="Roboto" panose="02000000000000000000" pitchFamily="2" charset="0"/>
              </a:rPr>
              <a:t>- Задания с краткими ответами на работу с изображениями (18 и 19 по нумерации 2021 г.) </a:t>
            </a:r>
            <a:r>
              <a:rPr lang="ru-RU" sz="2400" b="1" i="0">
                <a:effectLst/>
                <a:latin typeface="Roboto" panose="02000000000000000000" pitchFamily="2" charset="0"/>
              </a:rPr>
              <a:t>преобразованы</a:t>
            </a:r>
            <a:r>
              <a:rPr lang="ru-RU" sz="2400" b="0" i="0">
                <a:effectLst/>
                <a:latin typeface="Roboto" panose="02000000000000000000" pitchFamily="2" charset="0"/>
              </a:rPr>
              <a:t> в задания с развёрнутым ответом (14 и 15 по нумерации 2022 г.), предполагающим самостоятельное объяснение вывода об изображении и указание факта, связанного с изображённым памятником культуры.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130704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4CB365C-A2A1-4866-8487-CD1757F646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20" t="22239" r="26935" b="20416"/>
          <a:stretch/>
        </p:blipFill>
        <p:spPr>
          <a:xfrm>
            <a:off x="3042346" y="457200"/>
            <a:ext cx="610730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69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A017DD-CE45-4990-81FE-600CC4812C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79" t="20415" r="52097" b="18099"/>
          <a:stretch/>
        </p:blipFill>
        <p:spPr>
          <a:xfrm>
            <a:off x="2613963" y="457200"/>
            <a:ext cx="696407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56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03EAA-D0A6-465C-975D-479C72BD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FF"/>
                </a:solidFill>
              </a:rPr>
              <a:t>История.  Изменения в ЕГЭ - 2022</a:t>
            </a:r>
            <a:endParaRPr lang="ru-RU" sz="4000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8B2296-553E-4DE5-AE89-2AF5F71E3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 b="0" i="0">
                <a:effectLst/>
                <a:latin typeface="Roboto" panose="02000000000000000000" pitchFamily="2" charset="0"/>
              </a:rPr>
              <a:t> − В целях усиления содержательной составляющей экзаменационной работы, посвящённой Великой Отечественной войне, вместо задания с кратким ответом, посвящённого Великой Отечественной войне (задание 8 по нумерации 2021 г.) </a:t>
            </a:r>
            <a:r>
              <a:rPr lang="ru-RU" sz="2400" b="1" i="0">
                <a:effectLst/>
                <a:latin typeface="Roboto" panose="02000000000000000000" pitchFamily="2" charset="0"/>
              </a:rPr>
              <a:t>включено задание с развёрнутым ответом,</a:t>
            </a:r>
            <a:r>
              <a:rPr lang="ru-RU" sz="2400" b="0" i="0">
                <a:effectLst/>
                <a:latin typeface="Roboto" panose="02000000000000000000" pitchFamily="2" charset="0"/>
              </a:rPr>
              <a:t> предполагающее работу с историческими источниками по теме Великой Отечественной войны (задание 16 по нумерации 2022 г.).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345805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91BD3D-EDF1-4B46-B86B-C4E923B340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79" t="18480" r="30322" b="22352"/>
          <a:stretch/>
        </p:blipFill>
        <p:spPr>
          <a:xfrm>
            <a:off x="2841215" y="151108"/>
            <a:ext cx="6508803" cy="67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22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ED12-1790-4888-8D8A-292CC9841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/>
          </a:bodyPr>
          <a:lstStyle/>
          <a:p>
            <a:r>
              <a:rPr lang="ru-RU" sz="3300" b="1" dirty="0">
                <a:solidFill>
                  <a:srgbClr val="FFFFFF"/>
                </a:solidFill>
              </a:rPr>
              <a:t>История.  Изменения в ЕГЭ - 2022</a:t>
            </a:r>
            <a:endParaRPr lang="ru-RU" sz="3300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927795-C5C2-47AA-9600-6D8D9AE6E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anchor="t">
            <a:normAutofit/>
          </a:bodyPr>
          <a:lstStyle/>
          <a:p>
            <a:r>
              <a:rPr lang="ru-RU" sz="2200" b="0" i="0" dirty="0">
                <a:solidFill>
                  <a:srgbClr val="FEFFFF"/>
                </a:solidFill>
                <a:effectLst/>
                <a:latin typeface="Roboto" panose="02000000000000000000" pitchFamily="2" charset="0"/>
              </a:rPr>
              <a:t>Задание на аргументацию (24 по нумерации 2021 г.) усовершенствовано: в задание добавлен материал по истории зарубежных стран (19 по нумерации 2022 г.).</a:t>
            </a:r>
          </a:p>
          <a:p>
            <a:endParaRPr lang="ru-RU" sz="2200" dirty="0">
              <a:solidFill>
                <a:srgbClr val="FEFFFF"/>
              </a:solidFill>
              <a:latin typeface="Roboto" panose="02000000000000000000" pitchFamily="2" charset="0"/>
            </a:endParaRPr>
          </a:p>
          <a:p>
            <a:endParaRPr lang="ru-RU" sz="2200" dirty="0">
              <a:solidFill>
                <a:srgbClr val="FEFFF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B6AC70-3E1E-462F-AC5C-8D078DE0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58" t="54196" r="40967" b="14176"/>
          <a:stretch/>
        </p:blipFill>
        <p:spPr>
          <a:xfrm>
            <a:off x="4998268" y="2145823"/>
            <a:ext cx="6539075" cy="224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65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744D0-D976-4339-8A0C-AAFC2616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ru-RU" sz="4000" b="1" dirty="0">
                <a:solidFill>
                  <a:srgbClr val="FFFFFF"/>
                </a:solidFill>
              </a:rPr>
              <a:t>История.  Изменения в ЕГЭ - 2022</a:t>
            </a:r>
            <a:endParaRPr lang="ru-RU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CBF7FBEB-08C6-4A75-B7A2-34D6CDFF51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93522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1302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5D00A-E6DC-4326-8F21-6D64F87C3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ru-RU" sz="4000" b="1" dirty="0">
                <a:solidFill>
                  <a:srgbClr val="FFFFFF"/>
                </a:solidFill>
              </a:rPr>
              <a:t>История. ЕГЭ - 2022</a:t>
            </a:r>
            <a:endParaRPr lang="ru-RU" sz="4000" dirty="0">
              <a:solidFill>
                <a:srgbClr val="FFFFFF"/>
              </a:solidFill>
            </a:endParaRPr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CEA13B4E-9A5D-4BDE-A88B-C5EE4E0DD7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04103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3128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4D88B-8432-4AF8-81EF-A21BE9650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ru-RU" sz="4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/>
            </a:r>
            <a:br>
              <a:rPr lang="ru-RU" sz="4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ru-RU" sz="4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Необходимо изучать весь пакет материалов ЕГЭ - 2022</a:t>
            </a:r>
            <a:br>
              <a:rPr lang="ru-RU" sz="4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endParaRPr lang="ru-RU" sz="4000" dirty="0">
              <a:solidFill>
                <a:srgbClr val="FFFFFF"/>
              </a:solidFill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2457EC-3DAF-41A7-9F9A-DABF3B909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ru-RU" sz="2400" b="0" i="0" dirty="0">
                <a:solidFill>
                  <a:srgbClr val="FEFFFF"/>
                </a:solidFill>
                <a:effectLst/>
                <a:latin typeface="Roboto" panose="02000000000000000000" pitchFamily="2" charset="0"/>
              </a:rPr>
              <a:t>→ Демоверсия: </a:t>
            </a:r>
            <a:r>
              <a:rPr lang="en-US" sz="2400" b="0" i="0" dirty="0">
                <a:solidFill>
                  <a:srgbClr val="FEFFFF"/>
                </a:solidFill>
                <a:effectLst/>
                <a:latin typeface="Roboto" panose="02000000000000000000" pitchFamily="2" charset="0"/>
              </a:rPr>
              <a:t>ist-demo2022-v2.pdf </a:t>
            </a:r>
            <a:endParaRPr lang="ru-RU" sz="2400" b="0" i="0" dirty="0">
              <a:solidFill>
                <a:srgbClr val="FEFFFF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2400" b="0" i="0" dirty="0">
                <a:solidFill>
                  <a:srgbClr val="FEFFFF"/>
                </a:solidFill>
                <a:effectLst/>
                <a:latin typeface="Roboto" panose="02000000000000000000" pitchFamily="2" charset="0"/>
              </a:rPr>
              <a:t>→ </a:t>
            </a:r>
            <a:r>
              <a:rPr lang="ru-RU" sz="2400" b="0" i="0" dirty="0">
                <a:solidFill>
                  <a:srgbClr val="FEFFFF"/>
                </a:solidFill>
                <a:effectLst/>
                <a:latin typeface="Roboto" panose="02000000000000000000" pitchFamily="2" charset="0"/>
              </a:rPr>
              <a:t>Кодификатор: </a:t>
            </a:r>
            <a:r>
              <a:rPr lang="en-US" sz="2400" b="0" i="0" dirty="0">
                <a:solidFill>
                  <a:srgbClr val="FEFFFF"/>
                </a:solidFill>
                <a:effectLst/>
                <a:latin typeface="Roboto" panose="02000000000000000000" pitchFamily="2" charset="0"/>
              </a:rPr>
              <a:t>ist-k2022-v2.pdf </a:t>
            </a:r>
            <a:endParaRPr lang="ru-RU" sz="2400" b="0" i="0" dirty="0">
              <a:solidFill>
                <a:srgbClr val="FEFFFF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2400" b="0" i="0" dirty="0">
                <a:solidFill>
                  <a:srgbClr val="FEFFFF"/>
                </a:solidFill>
                <a:effectLst/>
                <a:latin typeface="Roboto" panose="02000000000000000000" pitchFamily="2" charset="0"/>
              </a:rPr>
              <a:t>→ </a:t>
            </a:r>
            <a:r>
              <a:rPr lang="ru-RU" sz="2400" b="0" i="0" dirty="0">
                <a:solidFill>
                  <a:srgbClr val="FEFFFF"/>
                </a:solidFill>
                <a:effectLst/>
                <a:latin typeface="Roboto" panose="02000000000000000000" pitchFamily="2" charset="0"/>
              </a:rPr>
              <a:t>Спецификация: </a:t>
            </a:r>
            <a:r>
              <a:rPr lang="en-US" sz="2400" b="0" i="0" dirty="0">
                <a:solidFill>
                  <a:srgbClr val="FEFFFF"/>
                </a:solidFill>
                <a:effectLst/>
                <a:latin typeface="Roboto" panose="02000000000000000000" pitchFamily="2" charset="0"/>
              </a:rPr>
              <a:t>ist-s2022-v2.pdf </a:t>
            </a:r>
            <a:endParaRPr lang="ru-RU" sz="2400" b="0" i="0" dirty="0">
              <a:solidFill>
                <a:srgbClr val="FEFFFF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2400" b="0" i="0" dirty="0">
                <a:solidFill>
                  <a:srgbClr val="FEFFFF"/>
                </a:solidFill>
                <a:effectLst/>
                <a:latin typeface="Roboto" panose="02000000000000000000" pitchFamily="2" charset="0"/>
              </a:rPr>
              <a:t>→ </a:t>
            </a:r>
            <a:r>
              <a:rPr lang="ru-RU" sz="2400" b="0" i="0" dirty="0">
                <a:solidFill>
                  <a:srgbClr val="FEFFFF"/>
                </a:solidFill>
                <a:effectLst/>
                <a:latin typeface="Roboto" panose="02000000000000000000" pitchFamily="2" charset="0"/>
              </a:rPr>
              <a:t>Скачать одним архивом: </a:t>
            </a:r>
            <a:r>
              <a:rPr lang="en-US" sz="2400" b="0" i="0" dirty="0">
                <a:solidFill>
                  <a:srgbClr val="FEFFFF"/>
                </a:solidFill>
                <a:effectLst/>
                <a:latin typeface="Roboto" panose="02000000000000000000" pitchFamily="2" charset="0"/>
              </a:rPr>
              <a:t>ist-demo2022-v2.zip</a:t>
            </a:r>
            <a:endParaRPr lang="ru-RU" sz="2400" b="0" i="0" dirty="0">
              <a:solidFill>
                <a:srgbClr val="FEFFFF"/>
              </a:solidFill>
              <a:effectLst/>
              <a:latin typeface="Roboto" panose="02000000000000000000" pitchFamily="2" charset="0"/>
            </a:endParaRPr>
          </a:p>
          <a:p>
            <a:r>
              <a:rPr lang="ru-RU" sz="2400" b="0" i="0" dirty="0">
                <a:solidFill>
                  <a:srgbClr val="FEFFFF"/>
                </a:solidFill>
                <a:effectLst/>
                <a:latin typeface="Roboto" panose="02000000000000000000" pitchFamily="2" charset="0"/>
              </a:rPr>
              <a:t>Читать далее:</a:t>
            </a:r>
            <a:r>
              <a:rPr lang="ru-RU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24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https://4ege.ru/istoriya/62617-demoversija-ege-2022-po-istorii.html</a:t>
            </a:r>
            <a:endParaRPr lang="en-US" sz="24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Roboto" panose="02000000000000000000" pitchFamily="2" charset="0"/>
            </a:endParaRPr>
          </a:p>
          <a:p>
            <a:endParaRPr lang="ru-RU" sz="24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93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E093E-9A4B-426D-96DC-0C9056C5E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872" y="982272"/>
            <a:ext cx="3388419" cy="4560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Методические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рекомендации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при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подготовке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учащихся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к ЕГЭ – 2022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ED21B1-F1A1-4BB4-A011-4EC98AB9C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1862" y="1719618"/>
            <a:ext cx="5948831" cy="43346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EFFFF"/>
                </a:solidFill>
              </a:rPr>
              <a:t>ИСТОРИЯ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FE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FE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FEFFFF"/>
                </a:solidFill>
                <a:effectLst/>
              </a:rPr>
              <a:t>Официальная</a:t>
            </a:r>
            <a:r>
              <a:rPr lang="en-US" b="0" i="0" dirty="0">
                <a:solidFill>
                  <a:srgbClr val="FEFFFF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FEFFFF"/>
                </a:solidFill>
                <a:effectLst/>
              </a:rPr>
              <a:t>демоверсия</a:t>
            </a:r>
            <a:r>
              <a:rPr lang="en-US" b="0" i="0" dirty="0">
                <a:solidFill>
                  <a:srgbClr val="FEFFFF"/>
                </a:solidFill>
                <a:effectLst/>
              </a:rPr>
              <a:t> ЕГЭ 2022 </a:t>
            </a:r>
            <a:r>
              <a:rPr lang="en-US" b="0" i="0" dirty="0" err="1">
                <a:solidFill>
                  <a:srgbClr val="FEFFFF"/>
                </a:solidFill>
                <a:effectLst/>
              </a:rPr>
              <a:t>от</a:t>
            </a:r>
            <a:r>
              <a:rPr lang="en-US" b="0" i="0" dirty="0">
                <a:solidFill>
                  <a:srgbClr val="FEFFFF"/>
                </a:solidFill>
                <a:effectLst/>
              </a:rPr>
              <a:t> ФИПИ </a:t>
            </a:r>
            <a:r>
              <a:rPr lang="en-US" b="0" i="0" dirty="0" err="1">
                <a:solidFill>
                  <a:srgbClr val="FEFFFF"/>
                </a:solidFill>
                <a:effectLst/>
              </a:rPr>
              <a:t>по</a:t>
            </a:r>
            <a:r>
              <a:rPr lang="en-US" b="0" i="0" dirty="0">
                <a:solidFill>
                  <a:srgbClr val="FEFFFF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FEFFFF"/>
                </a:solidFill>
                <a:effectLst/>
              </a:rPr>
              <a:t>истории</a:t>
            </a:r>
            <a:r>
              <a:rPr lang="en-US" b="0" i="0" dirty="0">
                <a:solidFill>
                  <a:srgbClr val="FEFFFF"/>
                </a:solidFill>
                <a:effectLst/>
              </a:rPr>
              <a:t>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 </a:t>
            </a:r>
            <a:r>
              <a:rPr lang="en-US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https://4ege.ru/istoriya/62617-demoversija-ege-2022-po-istorii.html</a:t>
            </a:r>
            <a:endParaRPr lang="en-US" b="0" i="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8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B106B-9627-4AB1-8743-2EF11DDBC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ru-RU" sz="4000" b="1" dirty="0">
                <a:solidFill>
                  <a:srgbClr val="FFFFFF"/>
                </a:solidFill>
              </a:rPr>
              <a:t>История.  Изменения в ЕГЭ - 2022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3F18C6-0618-4101-8BB0-9268E04C1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5890" y="649480"/>
            <a:ext cx="5569716" cy="5546047"/>
          </a:xfrm>
        </p:spPr>
        <p:txBody>
          <a:bodyPr anchor="ctr">
            <a:normAutofit/>
          </a:bodyPr>
          <a:lstStyle/>
          <a:p>
            <a:r>
              <a:rPr lang="ru-RU" sz="2400" b="0" i="0" dirty="0">
                <a:effectLst/>
                <a:latin typeface="Roboto" panose="02000000000000000000" pitchFamily="2" charset="0"/>
              </a:rPr>
              <a:t>Изменения в КИМ 2022 года в сравнении с КИМ 2021 года </a:t>
            </a:r>
          </a:p>
          <a:p>
            <a:r>
              <a:rPr lang="ru-RU" sz="2400" b="0" i="0" dirty="0">
                <a:effectLst/>
                <a:latin typeface="Roboto" panose="02000000000000000000" pitchFamily="2" charset="0"/>
              </a:rPr>
              <a:t>1. Из работы исключён ряд заданий, которые дублировали проверку знаний и умений, проверяемых другими заданиями. Это задания на работу с письменным историческим источником (6, 10 и 22 по нумерации 2021 г.), задание на знание фактов, предполагающее множественный выбор (7 по нумерации 2021 г.), задание-задача (23 по нумерации 2021 г.).</a:t>
            </a:r>
          </a:p>
          <a:p>
            <a:endParaRPr lang="ru-RU" sz="2000" b="0" i="0" dirty="0"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946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4F29A-B17B-451A-8333-44ED04B6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ru-RU" sz="4000" b="1" dirty="0">
                <a:solidFill>
                  <a:srgbClr val="FFFFFF"/>
                </a:solidFill>
              </a:rPr>
              <a:t>История.  Изменения в ЕГЭ - 2022</a:t>
            </a:r>
            <a:endParaRPr lang="ru-RU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B9C705EB-0FC3-4168-884E-19C0348839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83174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263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C46C1-B28B-4610-937B-630FD80B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/>
          </a:bodyPr>
          <a:lstStyle/>
          <a:p>
            <a:r>
              <a:rPr lang="ru-RU" sz="3300" b="1" dirty="0">
                <a:solidFill>
                  <a:srgbClr val="FFFFFF"/>
                </a:solidFill>
              </a:rPr>
              <a:t>История.  Изменения в ЕГЭ - 2022</a:t>
            </a:r>
            <a:endParaRPr lang="ru-RU" sz="3300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DA3E3E-38C1-4AE6-9161-A7289C23E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1700" b="0" i="0">
                <a:solidFill>
                  <a:srgbClr val="FEFFFF"/>
                </a:solidFill>
                <a:effectLst/>
                <a:latin typeface="Roboto" panose="02000000000000000000" pitchFamily="2" charset="0"/>
              </a:rPr>
              <a:t>− Задание на проверку знания исторических понятий с кратким ответом (3 и 4 по нумерации 2021 г.) </a:t>
            </a:r>
            <a:r>
              <a:rPr lang="ru-RU" sz="1700" b="1" i="0">
                <a:solidFill>
                  <a:srgbClr val="FEFFFF"/>
                </a:solidFill>
                <a:effectLst/>
                <a:latin typeface="Roboto" panose="02000000000000000000" pitchFamily="2" charset="0"/>
              </a:rPr>
              <a:t>преобразовано</a:t>
            </a:r>
            <a:r>
              <a:rPr lang="ru-RU" sz="1700" b="0" i="0">
                <a:solidFill>
                  <a:srgbClr val="FEFFFF"/>
                </a:solidFill>
                <a:effectLst/>
                <a:latin typeface="Roboto" panose="02000000000000000000" pitchFamily="2" charset="0"/>
              </a:rPr>
              <a:t> в задание с развёрнутым ответом на проверку знания исторических понятий и умения использовать эти понятия в историческом контексте (задание 18 по нумерации 2022 г.).</a:t>
            </a:r>
          </a:p>
          <a:p>
            <a:pPr marL="0" indent="0">
              <a:buNone/>
            </a:pPr>
            <a:endParaRPr lang="ru-RU" sz="1700">
              <a:solidFill>
                <a:srgbClr val="FEFFFF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ru-RU" sz="1700">
              <a:solidFill>
                <a:srgbClr val="FEFFFF"/>
              </a:solidFill>
            </a:endParaRP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C7AD7715-9ABE-4B20-9865-6856F8F51A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7" t="18500" r="51878" b="69214"/>
          <a:stretch/>
        </p:blipFill>
        <p:spPr>
          <a:xfrm>
            <a:off x="4998268" y="2740311"/>
            <a:ext cx="6539075" cy="105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96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E62A3-E933-4BA0-8119-5193E2EF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FF"/>
                </a:solidFill>
              </a:rPr>
              <a:t>История.  Изменения в ЕГЭ - 2022</a:t>
            </a:r>
            <a:endParaRPr lang="ru-RU" sz="4000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DE33C7-64CB-4279-8076-4F2159A6C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 b="0" i="0">
                <a:effectLst/>
                <a:latin typeface="Roboto" panose="02000000000000000000" pitchFamily="2" charset="0"/>
              </a:rPr>
              <a:t>Из задания на работу с информацией, представленной в форме таблицы (11 по нумерации 2021 г.), </a:t>
            </a:r>
            <a:r>
              <a:rPr lang="ru-RU" sz="2400" b="1" i="0">
                <a:effectLst/>
                <a:latin typeface="Roboto" panose="02000000000000000000" pitchFamily="2" charset="0"/>
              </a:rPr>
              <a:t>исключён материал по истории зарубежных стран</a:t>
            </a:r>
            <a:r>
              <a:rPr lang="ru-RU" sz="2400" b="0" i="0">
                <a:effectLst/>
                <a:latin typeface="Roboto" panose="02000000000000000000" pitchFamily="2" charset="0"/>
              </a:rPr>
              <a:t>; в 2022 г. это задание нацелено на проверку знания важных исторических событий, произошедших в регионах нашей страны, и географических объектов на территории зарубежных стран, непосредственно связанных с историей нашей страны (задание 4 по нумерации 2022 г.).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19764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200E5D-C167-47EF-A61B-847738193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1" y="457200"/>
            <a:ext cx="1056639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80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98734-790E-4BCC-A281-8DA5440EA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FF"/>
                </a:solidFill>
              </a:rPr>
              <a:t>История.  Изменения в ЕГЭ - 2022</a:t>
            </a:r>
            <a:endParaRPr lang="ru-RU" sz="4000" dirty="0">
              <a:solidFill>
                <a:srgbClr val="FFFFFF"/>
              </a:solidFill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3ADB1A-C269-4F0B-BAEE-FD4849A50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ru-RU" sz="2400" b="0" i="0">
                <a:solidFill>
                  <a:srgbClr val="FEFFFF"/>
                </a:solidFill>
                <a:effectLst/>
                <a:latin typeface="Roboto" panose="02000000000000000000" pitchFamily="2" charset="0"/>
              </a:rPr>
              <a:t>− Задание на работу с исторической картой (схемой) (15 по нумерации 2021 г.) </a:t>
            </a:r>
            <a:r>
              <a:rPr lang="ru-RU" sz="2400" b="1" i="0">
                <a:solidFill>
                  <a:srgbClr val="FEFFFF"/>
                </a:solidFill>
                <a:effectLst/>
                <a:latin typeface="Roboto" panose="02000000000000000000" pitchFamily="2" charset="0"/>
              </a:rPr>
              <a:t>преобразовано</a:t>
            </a:r>
            <a:r>
              <a:rPr lang="ru-RU" sz="2400" b="0" i="0">
                <a:solidFill>
                  <a:srgbClr val="FEFFFF"/>
                </a:solidFill>
                <a:effectLst/>
                <a:latin typeface="Roboto" panose="02000000000000000000" pitchFamily="2" charset="0"/>
              </a:rPr>
              <a:t> в задание на проверку умения соотносить информацию, представленную в разных знаковых системах, – историческую карту и текст (10 по нумерации 2022 г.)</a:t>
            </a:r>
            <a:endParaRPr lang="ru-RU" sz="240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44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10CC04-7BC2-45A5-B9E0-6D0CF13076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6" t="18289" r="27778" b="14041"/>
          <a:stretch/>
        </p:blipFill>
        <p:spPr>
          <a:xfrm>
            <a:off x="877132" y="457200"/>
            <a:ext cx="1043773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792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612</Words>
  <Application>Microsoft Office PowerPoint</Application>
  <PresentationFormat>Широкоэкранный</PresentationFormat>
  <Paragraphs>42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Тема Office</vt:lpstr>
      <vt:lpstr>ГМО учителей истории и обществознания</vt:lpstr>
      <vt:lpstr>Методические рекомендации при подготовке учащихся к ЕГЭ – 2022</vt:lpstr>
      <vt:lpstr>История.  Изменения в ЕГЭ - 2022</vt:lpstr>
      <vt:lpstr>История.  Изменения в ЕГЭ - 2022</vt:lpstr>
      <vt:lpstr>История.  Изменения в ЕГЭ - 2022</vt:lpstr>
      <vt:lpstr>История.  Изменения в ЕГЭ - 2022</vt:lpstr>
      <vt:lpstr>Презентация PowerPoint</vt:lpstr>
      <vt:lpstr>История.  Изменения в ЕГЭ - 2022</vt:lpstr>
      <vt:lpstr>Презентация PowerPoint</vt:lpstr>
      <vt:lpstr>История.  Изменения в ЕГЭ - 2022</vt:lpstr>
      <vt:lpstr>Презентация PowerPoint</vt:lpstr>
      <vt:lpstr>Презентация PowerPoint</vt:lpstr>
      <vt:lpstr>История.  Изменения в ЕГЭ - 2022</vt:lpstr>
      <vt:lpstr>Презентация PowerPoint</vt:lpstr>
      <vt:lpstr>История.  Изменения в ЕГЭ - 2022</vt:lpstr>
      <vt:lpstr>История.  Изменения в ЕГЭ - 2022</vt:lpstr>
      <vt:lpstr>История. ЕГЭ - 2022</vt:lpstr>
      <vt:lpstr> Необходимо изучать весь пакет материалов ЕГЭ - 2022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результатов ЕГЭ 2021 года по обществознанию в Московской области. </dc:title>
  <dc:creator>User</dc:creator>
  <cp:lastModifiedBy>Пользователь Windows</cp:lastModifiedBy>
  <cp:revision>7</cp:revision>
  <dcterms:created xsi:type="dcterms:W3CDTF">2022-01-25T10:59:28Z</dcterms:created>
  <dcterms:modified xsi:type="dcterms:W3CDTF">2022-01-27T08:43:57Z</dcterms:modified>
</cp:coreProperties>
</file>