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62" r:id="rId3"/>
    <p:sldId id="256" r:id="rId4"/>
    <p:sldId id="257" r:id="rId5"/>
    <p:sldId id="263" r:id="rId6"/>
    <p:sldId id="258" r:id="rId7"/>
    <p:sldId id="259" r:id="rId8"/>
    <p:sldId id="260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392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A9991-BEAD-41BE-B214-74451CE8BD28}" type="datetimeFigureOut">
              <a:rPr lang="ru-RU" smtClean="0"/>
              <a:pPr/>
              <a:t>25.01.2022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0ACFB-B56E-492D-9931-5310EDC614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A9991-BEAD-41BE-B214-74451CE8BD28}" type="datetimeFigureOut">
              <a:rPr lang="ru-RU" smtClean="0"/>
              <a:pPr/>
              <a:t>25.01.2022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0ACFB-B56E-492D-9931-5310EDC614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A9991-BEAD-41BE-B214-74451CE8BD28}" type="datetimeFigureOut">
              <a:rPr lang="ru-RU" smtClean="0"/>
              <a:pPr/>
              <a:t>25.01.2022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0ACFB-B56E-492D-9931-5310EDC614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A9991-BEAD-41BE-B214-74451CE8BD28}" type="datetimeFigureOut">
              <a:rPr lang="ru-RU" smtClean="0"/>
              <a:pPr/>
              <a:t>25.01.2022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0ACFB-B56E-492D-9931-5310EDC614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A9991-BEAD-41BE-B214-74451CE8BD28}" type="datetimeFigureOut">
              <a:rPr lang="ru-RU" smtClean="0"/>
              <a:pPr/>
              <a:t>25.01.2022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0ACFB-B56E-492D-9931-5310EDC614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A9991-BEAD-41BE-B214-74451CE8BD28}" type="datetimeFigureOut">
              <a:rPr lang="ru-RU" smtClean="0"/>
              <a:pPr/>
              <a:t>25.01.2022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0ACFB-B56E-492D-9931-5310EDC614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A9991-BEAD-41BE-B214-74451CE8BD28}" type="datetimeFigureOut">
              <a:rPr lang="ru-RU" smtClean="0"/>
              <a:pPr/>
              <a:t>25.01.2022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0ACFB-B56E-492D-9931-5310EDC614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A9991-BEAD-41BE-B214-74451CE8BD28}" type="datetimeFigureOut">
              <a:rPr lang="ru-RU" smtClean="0"/>
              <a:pPr/>
              <a:t>25.01.2022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0ACFB-B56E-492D-9931-5310EDC614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A9991-BEAD-41BE-B214-74451CE8BD28}" type="datetimeFigureOut">
              <a:rPr lang="ru-RU" smtClean="0"/>
              <a:pPr/>
              <a:t>25.01.2022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0ACFB-B56E-492D-9931-5310EDC614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A9991-BEAD-41BE-B214-74451CE8BD28}" type="datetimeFigureOut">
              <a:rPr lang="ru-RU" smtClean="0"/>
              <a:pPr/>
              <a:t>25.01.2022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0ACFB-B56E-492D-9931-5310EDC614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A9991-BEAD-41BE-B214-74451CE8BD28}" type="datetimeFigureOut">
              <a:rPr lang="ru-RU" smtClean="0"/>
              <a:pPr/>
              <a:t>25.01.2022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0ACFB-B56E-492D-9931-5310EDC614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CA9991-BEAD-41BE-B214-74451CE8BD28}" type="datetimeFigureOut">
              <a:rPr lang="ru-RU" smtClean="0"/>
              <a:pPr/>
              <a:t>25.01.2022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10ACFB-B56E-492D-9931-5310EDC6147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к самостоятельно оценить ЕГЭ по английскому языку?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2000240"/>
            <a:ext cx="6869559" cy="343478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393075" y="980728"/>
            <a:ext cx="419089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Изменения</a:t>
            </a:r>
            <a:r>
              <a:rPr lang="ru-RU" sz="4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292080" y="4797152"/>
            <a:ext cx="342023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2022 году</a:t>
            </a:r>
            <a:endParaRPr lang="ru-RU" sz="4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64088" y="1772817"/>
            <a:ext cx="5998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</a:t>
            </a:r>
            <a:endParaRPr lang="ru-RU" sz="60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28184" y="5445224"/>
            <a:ext cx="24482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Голованова К.О.,</a:t>
            </a:r>
          </a:p>
          <a:p>
            <a:pPr algn="ctr"/>
            <a:r>
              <a:rPr lang="ru-RU" sz="1600" dirty="0" smtClean="0"/>
              <a:t>Офицерова Ж.В.</a:t>
            </a:r>
          </a:p>
          <a:p>
            <a:pPr algn="ctr"/>
            <a:r>
              <a:rPr lang="ru-RU" sz="1600" dirty="0" smtClean="0"/>
              <a:t>МБОУ СОШ №5   </a:t>
            </a:r>
          </a:p>
          <a:p>
            <a:pPr algn="ctr"/>
            <a:r>
              <a:rPr lang="ru-RU" sz="1600" dirty="0" smtClean="0"/>
              <a:t> г.Дубны Московской обл.</a:t>
            </a:r>
          </a:p>
        </p:txBody>
      </p:sp>
      <p:pic>
        <p:nvPicPr>
          <p:cNvPr id="9" name="Picture 2" descr="https://www.kleo.ru/img/articles/og_og_158557779123031423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188639"/>
            <a:ext cx="3456021" cy="1872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user\Desktop\unnamed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E5E5E5"/>
              </a:clrFrom>
              <a:clrTo>
                <a:srgbClr val="E5E5E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15272" y="0"/>
            <a:ext cx="1214446" cy="12144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836712"/>
            <a:ext cx="82809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r>
              <a:rPr lang="ru-RU" dirty="0"/>
              <a:t>	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2924944"/>
            <a:ext cx="813690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55576" y="260648"/>
            <a:ext cx="75652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Изменения в разделе 4 («Письменная речь»)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879023"/>
            <a:ext cx="9144000" cy="528628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71600" y="6165304"/>
            <a:ext cx="698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Минимальный проходной балл - 30</a:t>
            </a:r>
            <a:endParaRPr lang="ru-RU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829600"/>
            <a:ext cx="4644008" cy="2247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916832"/>
            <a:ext cx="4357956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12535" y="188640"/>
            <a:ext cx="863146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Изменения в разделе 4 («Письменная речь»). </a:t>
            </a: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Задание 39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H="1">
            <a:off x="4644008" y="1265858"/>
            <a:ext cx="40244" cy="559214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23528" y="1196752"/>
            <a:ext cx="17347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ЕГЭ-2021</a:t>
            </a:r>
            <a:endParaRPr lang="ru-RU" sz="2800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60032" y="1196752"/>
            <a:ext cx="17347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ЕГЭ-2022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2" descr="https://www.kleo.ru/img/articles/og_og_158557779123031423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572008"/>
            <a:ext cx="3233371" cy="1692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116632"/>
            <a:ext cx="4078982" cy="3576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132856"/>
            <a:ext cx="3886200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3645024"/>
            <a:ext cx="3422498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79512" y="0"/>
            <a:ext cx="446449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Изменения в разделе 4 </a:t>
            </a: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(«Письменная речь»). </a:t>
            </a: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Задание 40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9512" y="1628800"/>
            <a:ext cx="17347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ЕГЭ-2021</a:t>
            </a:r>
            <a:endParaRPr lang="ru-RU" sz="2800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51920" y="908720"/>
            <a:ext cx="17347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ЕГЭ-2022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4139952" y="1556792"/>
            <a:ext cx="0" cy="530120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 descr="https://www.kleo.ru/img/articles/og_og_158557779123031423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1616" y="5301208"/>
            <a:ext cx="2725745" cy="1426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www.testbig.com/sites/default/files/ielts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63989" y="4693310"/>
            <a:ext cx="2706381" cy="2100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340768"/>
            <a:ext cx="87129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99592" y="188640"/>
            <a:ext cx="71842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Изменения в разделе 5 («Устная речь»)</a:t>
            </a:r>
          </a:p>
        </p:txBody>
      </p:sp>
      <p:pic>
        <p:nvPicPr>
          <p:cNvPr id="5" name="Picture 2" descr="https://www.kleo.ru/img/articles/og_og_158557779123031423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6296" y="61733"/>
            <a:ext cx="1756041" cy="918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7509" y="1196752"/>
            <a:ext cx="9144000" cy="548125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1196752"/>
            <a:ext cx="4000500" cy="360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052735"/>
            <a:ext cx="4000500" cy="3753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827584" y="0"/>
            <a:ext cx="761894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Изменения в разделе 5 («Устная речь»). </a:t>
            </a: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Задание 2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7504" y="692696"/>
            <a:ext cx="17347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ЕГЭ-2021</a:t>
            </a:r>
            <a:endParaRPr lang="ru-RU" sz="2800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92280" y="692696"/>
            <a:ext cx="17347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ЕГЭ-2022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4499992" y="1052736"/>
            <a:ext cx="0" cy="580526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 descr="https://www.kleo.ru/img/articles/og_og_158557779123031423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7623" y="5229200"/>
            <a:ext cx="2952328" cy="1545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1340768"/>
            <a:ext cx="3971925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412776"/>
            <a:ext cx="3943350" cy="504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67091" y="188640"/>
            <a:ext cx="761894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Изменения в разделе 5 («Устная речь»). </a:t>
            </a: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Задание 3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9512" y="908720"/>
            <a:ext cx="17347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ЕГЭ-2021</a:t>
            </a:r>
            <a:endParaRPr lang="ru-RU" sz="2800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36296" y="836712"/>
            <a:ext cx="17347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ЕГЭ-2022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4644008" y="1340768"/>
            <a:ext cx="0" cy="551723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 descr="https://www.kleo.ru/img/articles/og_og_158557779123031423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81515" y="5312948"/>
            <a:ext cx="2952328" cy="1545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79473" y="1268760"/>
            <a:ext cx="4364527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340768"/>
            <a:ext cx="4483301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Апробация в формате ЕГЭ по английскому языку – МАОУ &amp;quot;ШКОЛА №16 Г.  БЛАГОВЕЩЕНСКА&amp;quot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5373216"/>
            <a:ext cx="2232248" cy="1220761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767091" y="188640"/>
            <a:ext cx="761894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Изменения в разделе 5 («Устная речь»). </a:t>
            </a: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Задание 4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9512" y="764704"/>
            <a:ext cx="17347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ЕГЭ-2021</a:t>
            </a:r>
            <a:endParaRPr lang="ru-RU" sz="2800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64288" y="764704"/>
            <a:ext cx="17347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ЕГЭ-2022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4644008" y="1340768"/>
            <a:ext cx="0" cy="551723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</TotalTime>
  <Words>101</Words>
  <Application>Microsoft Office PowerPoint</Application>
  <PresentationFormat>Экран (4:3)</PresentationFormat>
  <Paragraphs>37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домашний</dc:creator>
  <cp:lastModifiedBy>user</cp:lastModifiedBy>
  <cp:revision>31</cp:revision>
  <dcterms:created xsi:type="dcterms:W3CDTF">2021-11-04T13:14:36Z</dcterms:created>
  <dcterms:modified xsi:type="dcterms:W3CDTF">2022-01-25T13:48:50Z</dcterms:modified>
</cp:coreProperties>
</file>