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искарева Виктория Юрьевна" initials="ПВЮ" lastIdx="0" clrIdx="0">
    <p:extLst>
      <p:ext uri="{19B8F6BF-5375-455C-9EA6-DF929625EA0E}">
        <p15:presenceInfo xmlns:p15="http://schemas.microsoft.com/office/powerpoint/2012/main" userId="S-1-5-21-2342350333-2740871039-1900367864-1516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B477"/>
    <a:srgbClr val="05484E"/>
    <a:srgbClr val="484638"/>
    <a:srgbClr val="39342B"/>
    <a:srgbClr val="011D46"/>
    <a:srgbClr val="011E4A"/>
    <a:srgbClr val="C1AFA3"/>
    <a:srgbClr val="D4C4B5"/>
    <a:srgbClr val="D7C7B8"/>
    <a:srgbClr val="F4D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6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EE8C3-020E-4284-89EF-2A795DC6EC46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DD0A5D99-AF60-474E-A85D-730305E4560D}">
      <dgm:prSet phldrT="[Текст]"/>
      <dgm:spPr/>
      <dgm:t>
        <a:bodyPr/>
        <a:lstStyle/>
        <a:p>
          <a:r>
            <a:rPr lang="ru-RU" dirty="0" smtClean="0"/>
            <a:t>12 января 1722 года в соответствии с Именным Высочайшим Указом Петра I Правительствующему Сенату была учреждена Российская прокуратура - "Надлежит быть при Сенате Генерал-прокурору и Обер-прокурору, а также во всякой Коллегии по прокурору, которые должны будут рапортовать Генерал-прокурору". При создании прокуратуры Петром I перед ней ставилась задача «уничтожить или ослабить зло, проистекающее из беспорядков в делах, неправосудия, взяточничества и беззакония».</a:t>
          </a:r>
          <a:endParaRPr lang="ru-RU" dirty="0"/>
        </a:p>
      </dgm:t>
    </dgm:pt>
    <dgm:pt modelId="{7D5CDDFD-48B9-467F-946A-316618857620}" type="parTrans" cxnId="{B4D2FE99-893D-4E37-BE91-AEF2A2B274E2}">
      <dgm:prSet/>
      <dgm:spPr/>
      <dgm:t>
        <a:bodyPr/>
        <a:lstStyle/>
        <a:p>
          <a:endParaRPr lang="ru-RU"/>
        </a:p>
      </dgm:t>
    </dgm:pt>
    <dgm:pt modelId="{2C188FBA-DF09-482C-BA6A-3C77B3917DAE}" type="sibTrans" cxnId="{B4D2FE99-893D-4E37-BE91-AEF2A2B274E2}">
      <dgm:prSet/>
      <dgm:spPr/>
      <dgm:t>
        <a:bodyPr/>
        <a:lstStyle/>
        <a:p>
          <a:endParaRPr lang="ru-RU"/>
        </a:p>
      </dgm:t>
    </dgm:pt>
    <dgm:pt modelId="{8DCAEF0D-9CF0-4E87-8C20-AD0E7B1ED7CC}">
      <dgm:prSet phldrT="[Текст]"/>
      <dgm:spPr/>
      <dgm:t>
        <a:bodyPr/>
        <a:lstStyle/>
        <a:p>
          <a:r>
            <a:rPr lang="ru-RU" dirty="0" smtClean="0"/>
            <a:t>Первым Генерал-прокурором Сената император назначил графа Павла Ивановича </a:t>
          </a:r>
          <a:r>
            <a:rPr lang="ru-RU" dirty="0" err="1" smtClean="0"/>
            <a:t>Ягужинского</a:t>
          </a:r>
          <a:r>
            <a:rPr lang="ru-RU" dirty="0" smtClean="0"/>
            <a:t>. Представляя сенаторам Генерал-прокурора, Петр I сказал: "Вот око мое, коим я буду все видеть".</a:t>
          </a:r>
          <a:endParaRPr lang="ru-RU" dirty="0"/>
        </a:p>
      </dgm:t>
    </dgm:pt>
    <dgm:pt modelId="{5D668970-9910-483B-A82B-55E4C08189A8}" type="parTrans" cxnId="{57AF7166-357E-4D8E-836F-A8FF9089D9B9}">
      <dgm:prSet/>
      <dgm:spPr/>
      <dgm:t>
        <a:bodyPr/>
        <a:lstStyle/>
        <a:p>
          <a:endParaRPr lang="ru-RU"/>
        </a:p>
      </dgm:t>
    </dgm:pt>
    <dgm:pt modelId="{3E97E42D-7FDC-48A9-ACBC-3E6F6445A761}" type="sibTrans" cxnId="{57AF7166-357E-4D8E-836F-A8FF9089D9B9}">
      <dgm:prSet/>
      <dgm:spPr/>
      <dgm:t>
        <a:bodyPr/>
        <a:lstStyle/>
        <a:p>
          <a:endParaRPr lang="ru-RU"/>
        </a:p>
      </dgm:t>
    </dgm:pt>
    <dgm:pt modelId="{A6CB893E-D85F-4BE8-AE96-DEF48A8C925E}">
      <dgm:prSet phldrT="[Текст]"/>
      <dgm:spPr/>
      <dgm:t>
        <a:bodyPr/>
        <a:lstStyle/>
        <a:p>
          <a:r>
            <a:rPr lang="ru-RU" dirty="0" smtClean="0"/>
            <a:t>Эта же мысль нашла свое отражение и в Указе от 27 апреля 1722 года "О должности Генерал-прокурора": «И понеже сей чин - яко око наше и стряпчий о делах государственных». Указ также устанавливал основные обязанности и полномочия Генерал-прокурора по надзору за Сенатом и руководству подчиненными органами прокуратуры.</a:t>
          </a:r>
          <a:endParaRPr lang="ru-RU" dirty="0"/>
        </a:p>
      </dgm:t>
    </dgm:pt>
    <dgm:pt modelId="{5913363F-A9A1-4E0D-8A25-99E60F3D3C06}" type="parTrans" cxnId="{CDC32D4D-9D7E-479E-A105-A6719A952403}">
      <dgm:prSet/>
      <dgm:spPr/>
      <dgm:t>
        <a:bodyPr/>
        <a:lstStyle/>
        <a:p>
          <a:endParaRPr lang="ru-RU"/>
        </a:p>
      </dgm:t>
    </dgm:pt>
    <dgm:pt modelId="{6BD826F0-58C6-4581-A250-C4EDA35D2E27}" type="sibTrans" cxnId="{CDC32D4D-9D7E-479E-A105-A6719A952403}">
      <dgm:prSet/>
      <dgm:spPr/>
      <dgm:t>
        <a:bodyPr/>
        <a:lstStyle/>
        <a:p>
          <a:endParaRPr lang="ru-RU"/>
        </a:p>
      </dgm:t>
    </dgm:pt>
    <dgm:pt modelId="{277E947B-212E-4662-B616-94750D3AEB4E}" type="pres">
      <dgm:prSet presAssocID="{322EE8C3-020E-4284-89EF-2A795DC6EC46}" presName="Name0" presStyleCnt="0">
        <dgm:presLayoutVars>
          <dgm:dir/>
          <dgm:resizeHandles val="exact"/>
        </dgm:presLayoutVars>
      </dgm:prSet>
      <dgm:spPr/>
    </dgm:pt>
    <dgm:pt modelId="{0B6575A2-D2FA-4D66-87E9-F0C4AB826C27}" type="pres">
      <dgm:prSet presAssocID="{DD0A5D99-AF60-474E-A85D-730305E4560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1CFBF-1F23-46C2-A23D-5BAE4376B5E3}" type="pres">
      <dgm:prSet presAssocID="{2C188FBA-DF09-482C-BA6A-3C77B3917DAE}" presName="sibTrans" presStyleLbl="sibTrans2D1" presStyleIdx="0" presStyleCnt="2" custLinFactNeighborX="-4427" custLinFactNeighborY="13737"/>
      <dgm:spPr/>
      <dgm:t>
        <a:bodyPr/>
        <a:lstStyle/>
        <a:p>
          <a:endParaRPr lang="ru-RU"/>
        </a:p>
      </dgm:t>
    </dgm:pt>
    <dgm:pt modelId="{7C31DC48-A711-41D7-8241-A76AEF678311}" type="pres">
      <dgm:prSet presAssocID="{2C188FBA-DF09-482C-BA6A-3C77B3917DA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5F200F1-E089-4F3D-855A-949676D51B04}" type="pres">
      <dgm:prSet presAssocID="{8DCAEF0D-9CF0-4E87-8C20-AD0E7B1ED7CC}" presName="node" presStyleLbl="node1" presStyleIdx="1" presStyleCnt="3" custLinFactNeighborX="5091" custLinFactNeighborY="1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BD02D-6ACF-49C0-B90B-145B6D8C601C}" type="pres">
      <dgm:prSet presAssocID="{3E97E42D-7FDC-48A9-ACBC-3E6F6445A76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AD8208F-5CF3-4C69-8A40-F7C4487B0E58}" type="pres">
      <dgm:prSet presAssocID="{3E97E42D-7FDC-48A9-ACBC-3E6F6445A76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C711AD6-4891-4D99-97DD-6D3272158568}" type="pres">
      <dgm:prSet presAssocID="{A6CB893E-D85F-4BE8-AE96-DEF48A8C925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052487-3845-4A9E-9972-F63058CF5342}" type="presOf" srcId="{A6CB893E-D85F-4BE8-AE96-DEF48A8C925E}" destId="{9C711AD6-4891-4D99-97DD-6D3272158568}" srcOrd="0" destOrd="0" presId="urn:microsoft.com/office/officeart/2005/8/layout/process1"/>
    <dgm:cxn modelId="{57AF7166-357E-4D8E-836F-A8FF9089D9B9}" srcId="{322EE8C3-020E-4284-89EF-2A795DC6EC46}" destId="{8DCAEF0D-9CF0-4E87-8C20-AD0E7B1ED7CC}" srcOrd="1" destOrd="0" parTransId="{5D668970-9910-483B-A82B-55E4C08189A8}" sibTransId="{3E97E42D-7FDC-48A9-ACBC-3E6F6445A761}"/>
    <dgm:cxn modelId="{D4B50FC7-4148-41BF-BBC1-48D5449C60A9}" type="presOf" srcId="{8DCAEF0D-9CF0-4E87-8C20-AD0E7B1ED7CC}" destId="{C5F200F1-E089-4F3D-855A-949676D51B04}" srcOrd="0" destOrd="0" presId="urn:microsoft.com/office/officeart/2005/8/layout/process1"/>
    <dgm:cxn modelId="{5AAF5F5F-A6F1-4271-8EC5-B2CC9FEC2F79}" type="presOf" srcId="{3E97E42D-7FDC-48A9-ACBC-3E6F6445A761}" destId="{0AD8208F-5CF3-4C69-8A40-F7C4487B0E58}" srcOrd="1" destOrd="0" presId="urn:microsoft.com/office/officeart/2005/8/layout/process1"/>
    <dgm:cxn modelId="{9AB207A8-ED34-4B4B-B4E5-705B1D8E6A14}" type="presOf" srcId="{3E97E42D-7FDC-48A9-ACBC-3E6F6445A761}" destId="{5FEBD02D-6ACF-49C0-B90B-145B6D8C601C}" srcOrd="0" destOrd="0" presId="urn:microsoft.com/office/officeart/2005/8/layout/process1"/>
    <dgm:cxn modelId="{A4971809-70A2-4B7F-89F5-A8AA8B639988}" type="presOf" srcId="{322EE8C3-020E-4284-89EF-2A795DC6EC46}" destId="{277E947B-212E-4662-B616-94750D3AEB4E}" srcOrd="0" destOrd="0" presId="urn:microsoft.com/office/officeart/2005/8/layout/process1"/>
    <dgm:cxn modelId="{CDC32D4D-9D7E-479E-A105-A6719A952403}" srcId="{322EE8C3-020E-4284-89EF-2A795DC6EC46}" destId="{A6CB893E-D85F-4BE8-AE96-DEF48A8C925E}" srcOrd="2" destOrd="0" parTransId="{5913363F-A9A1-4E0D-8A25-99E60F3D3C06}" sibTransId="{6BD826F0-58C6-4581-A250-C4EDA35D2E27}"/>
    <dgm:cxn modelId="{4FB20180-7DC7-4C36-B224-372585286969}" type="presOf" srcId="{DD0A5D99-AF60-474E-A85D-730305E4560D}" destId="{0B6575A2-D2FA-4D66-87E9-F0C4AB826C27}" srcOrd="0" destOrd="0" presId="urn:microsoft.com/office/officeart/2005/8/layout/process1"/>
    <dgm:cxn modelId="{B4D2FE99-893D-4E37-BE91-AEF2A2B274E2}" srcId="{322EE8C3-020E-4284-89EF-2A795DC6EC46}" destId="{DD0A5D99-AF60-474E-A85D-730305E4560D}" srcOrd="0" destOrd="0" parTransId="{7D5CDDFD-48B9-467F-946A-316618857620}" sibTransId="{2C188FBA-DF09-482C-BA6A-3C77B3917DAE}"/>
    <dgm:cxn modelId="{3DB9F66B-E992-404C-A19D-21C16743462E}" type="presOf" srcId="{2C188FBA-DF09-482C-BA6A-3C77B3917DAE}" destId="{7C31DC48-A711-41D7-8241-A76AEF678311}" srcOrd="1" destOrd="0" presId="urn:microsoft.com/office/officeart/2005/8/layout/process1"/>
    <dgm:cxn modelId="{9FBAD4DA-FD5A-4492-BA7A-D11CFFB83F00}" type="presOf" srcId="{2C188FBA-DF09-482C-BA6A-3C77B3917DAE}" destId="{A291CFBF-1F23-46C2-A23D-5BAE4376B5E3}" srcOrd="0" destOrd="0" presId="urn:microsoft.com/office/officeart/2005/8/layout/process1"/>
    <dgm:cxn modelId="{8A01CF26-7B37-4DF0-A02D-47532A70C607}" type="presParOf" srcId="{277E947B-212E-4662-B616-94750D3AEB4E}" destId="{0B6575A2-D2FA-4D66-87E9-F0C4AB826C27}" srcOrd="0" destOrd="0" presId="urn:microsoft.com/office/officeart/2005/8/layout/process1"/>
    <dgm:cxn modelId="{66079DC1-A177-4BC1-B4E1-E306B0AF7AC3}" type="presParOf" srcId="{277E947B-212E-4662-B616-94750D3AEB4E}" destId="{A291CFBF-1F23-46C2-A23D-5BAE4376B5E3}" srcOrd="1" destOrd="0" presId="urn:microsoft.com/office/officeart/2005/8/layout/process1"/>
    <dgm:cxn modelId="{86FEE418-ECEE-4F92-942E-B4B104AC0366}" type="presParOf" srcId="{A291CFBF-1F23-46C2-A23D-5BAE4376B5E3}" destId="{7C31DC48-A711-41D7-8241-A76AEF678311}" srcOrd="0" destOrd="0" presId="urn:microsoft.com/office/officeart/2005/8/layout/process1"/>
    <dgm:cxn modelId="{66C932C7-9371-4505-AA1B-41997E3E647B}" type="presParOf" srcId="{277E947B-212E-4662-B616-94750D3AEB4E}" destId="{C5F200F1-E089-4F3D-855A-949676D51B04}" srcOrd="2" destOrd="0" presId="urn:microsoft.com/office/officeart/2005/8/layout/process1"/>
    <dgm:cxn modelId="{E400AD6E-468B-4E87-9CD4-54DCCC8AFAF8}" type="presParOf" srcId="{277E947B-212E-4662-B616-94750D3AEB4E}" destId="{5FEBD02D-6ACF-49C0-B90B-145B6D8C601C}" srcOrd="3" destOrd="0" presId="urn:microsoft.com/office/officeart/2005/8/layout/process1"/>
    <dgm:cxn modelId="{A184BCC3-6C1E-47AB-B0B2-2C75D1A39A9E}" type="presParOf" srcId="{5FEBD02D-6ACF-49C0-B90B-145B6D8C601C}" destId="{0AD8208F-5CF3-4C69-8A40-F7C4487B0E58}" srcOrd="0" destOrd="0" presId="urn:microsoft.com/office/officeart/2005/8/layout/process1"/>
    <dgm:cxn modelId="{57883258-1086-449F-8FD9-D48935E12235}" type="presParOf" srcId="{277E947B-212E-4662-B616-94750D3AEB4E}" destId="{9C711AD6-4891-4D99-97DD-6D327215856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306A08-D848-4277-AEAB-068D0B08F55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93B508-BBF4-4DDC-9A4A-915BE1AC4C9B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F294728E-6F01-4A7A-AD61-596CFDB77B3D}" type="parTrans" cxnId="{F0F92584-4C21-4357-AF0E-01FB658A96CA}">
      <dgm:prSet/>
      <dgm:spPr/>
      <dgm:t>
        <a:bodyPr/>
        <a:lstStyle/>
        <a:p>
          <a:endParaRPr lang="ru-RU"/>
        </a:p>
      </dgm:t>
    </dgm:pt>
    <dgm:pt modelId="{F1643033-D75A-4F81-B81B-6C3C8395803A}" type="sibTrans" cxnId="{F0F92584-4C21-4357-AF0E-01FB658A96CA}">
      <dgm:prSet/>
      <dgm:spPr/>
      <dgm:t>
        <a:bodyPr/>
        <a:lstStyle/>
        <a:p>
          <a:endParaRPr lang="ru-RU"/>
        </a:p>
      </dgm:t>
    </dgm:pt>
    <dgm:pt modelId="{0B9856D2-CC98-42A3-9B9D-E7D64E51DC81}">
      <dgm:prSet phldrT="[Текст]"/>
      <dgm:spPr/>
      <dgm:t>
        <a:bodyPr/>
        <a:lstStyle/>
        <a:p>
          <a:r>
            <a:rPr lang="ru-RU" dirty="0" smtClean="0"/>
            <a:t>осуществление надзора от имени государства за законностью действий всех органов власти, хозяйственных учреждений, общественных, частных организаций и частных лиц путем возбуждения уголовного преследования против виновных и опротестования нарушающих закон постановлений</a:t>
          </a:r>
          <a:endParaRPr lang="ru-RU" dirty="0"/>
        </a:p>
      </dgm:t>
    </dgm:pt>
    <dgm:pt modelId="{FAD0926D-A948-4979-B9E8-F63484516E3E}" type="parTrans" cxnId="{DF265EF6-07EC-4AA3-AF99-CAE833CD3B15}">
      <dgm:prSet/>
      <dgm:spPr/>
      <dgm:t>
        <a:bodyPr/>
        <a:lstStyle/>
        <a:p>
          <a:endParaRPr lang="ru-RU"/>
        </a:p>
      </dgm:t>
    </dgm:pt>
    <dgm:pt modelId="{C37D06FA-68A9-4F05-AF2C-FA06D42BA2BA}" type="sibTrans" cxnId="{DF265EF6-07EC-4AA3-AF99-CAE833CD3B15}">
      <dgm:prSet/>
      <dgm:spPr/>
      <dgm:t>
        <a:bodyPr/>
        <a:lstStyle/>
        <a:p>
          <a:endParaRPr lang="ru-RU"/>
        </a:p>
      </dgm:t>
    </dgm:pt>
    <dgm:pt modelId="{304F37A1-12EC-4D8C-9743-28B24A0595FA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652CC8F6-B2A0-4235-A0BA-03CC04F3BE78}" type="parTrans" cxnId="{FB9BB5C3-DBA1-49DC-B87E-3B4B1B28C28C}">
      <dgm:prSet/>
      <dgm:spPr/>
      <dgm:t>
        <a:bodyPr/>
        <a:lstStyle/>
        <a:p>
          <a:endParaRPr lang="ru-RU"/>
        </a:p>
      </dgm:t>
    </dgm:pt>
    <dgm:pt modelId="{D4FCE0D3-51F4-4FB0-85D9-DD6990DFD5A0}" type="sibTrans" cxnId="{FB9BB5C3-DBA1-49DC-B87E-3B4B1B28C28C}">
      <dgm:prSet/>
      <dgm:spPr/>
      <dgm:t>
        <a:bodyPr/>
        <a:lstStyle/>
        <a:p>
          <a:endParaRPr lang="ru-RU"/>
        </a:p>
      </dgm:t>
    </dgm:pt>
    <dgm:pt modelId="{AB739A9C-9BE3-4F6B-BD2C-877C179665C2}">
      <dgm:prSet phldrT="[Текст]"/>
      <dgm:spPr/>
      <dgm:t>
        <a:bodyPr/>
        <a:lstStyle/>
        <a:p>
          <a:r>
            <a:rPr lang="ru-RU" dirty="0" smtClean="0"/>
            <a:t>непосредственное наблюдение за деятельностью следственных органов дознания в области раскрытия преступлений, а также за деятельностью органов государственного политического управления</a:t>
          </a:r>
          <a:endParaRPr lang="ru-RU" dirty="0"/>
        </a:p>
      </dgm:t>
    </dgm:pt>
    <dgm:pt modelId="{93632F7C-6E9C-42F5-ADA1-ABB64B3A442D}" type="parTrans" cxnId="{70AFFF94-4BD7-44B9-A868-730722E03DDB}">
      <dgm:prSet/>
      <dgm:spPr/>
      <dgm:t>
        <a:bodyPr/>
        <a:lstStyle/>
        <a:p>
          <a:endParaRPr lang="ru-RU"/>
        </a:p>
      </dgm:t>
    </dgm:pt>
    <dgm:pt modelId="{09A81943-AFA7-469C-B777-41224FDA14C1}" type="sibTrans" cxnId="{70AFFF94-4BD7-44B9-A868-730722E03DDB}">
      <dgm:prSet/>
      <dgm:spPr/>
      <dgm:t>
        <a:bodyPr/>
        <a:lstStyle/>
        <a:p>
          <a:endParaRPr lang="ru-RU"/>
        </a:p>
      </dgm:t>
    </dgm:pt>
    <dgm:pt modelId="{81F15D2B-DCED-4D0F-A571-54F73B3FA350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D0621650-C113-41AA-9046-FDFCE32FF360}" type="parTrans" cxnId="{EC9E6FC4-214A-48D0-9288-31DDA7DDAAB5}">
      <dgm:prSet/>
      <dgm:spPr/>
      <dgm:t>
        <a:bodyPr/>
        <a:lstStyle/>
        <a:p>
          <a:endParaRPr lang="ru-RU"/>
        </a:p>
      </dgm:t>
    </dgm:pt>
    <dgm:pt modelId="{DD21BF55-21B0-4FC2-AA59-974F54C88258}" type="sibTrans" cxnId="{EC9E6FC4-214A-48D0-9288-31DDA7DDAAB5}">
      <dgm:prSet/>
      <dgm:spPr/>
      <dgm:t>
        <a:bodyPr/>
        <a:lstStyle/>
        <a:p>
          <a:endParaRPr lang="ru-RU"/>
        </a:p>
      </dgm:t>
    </dgm:pt>
    <dgm:pt modelId="{F771A5EA-F7B5-424A-BDB9-31CC523E1505}">
      <dgm:prSet phldrT="[Текст]"/>
      <dgm:spPr/>
      <dgm:t>
        <a:bodyPr/>
        <a:lstStyle/>
        <a:p>
          <a:r>
            <a:rPr lang="ru-RU" dirty="0" smtClean="0"/>
            <a:t>поддержание обвинения на суде</a:t>
          </a:r>
          <a:endParaRPr lang="ru-RU" dirty="0"/>
        </a:p>
      </dgm:t>
    </dgm:pt>
    <dgm:pt modelId="{BB64FA1F-121A-40C2-9134-ED798CEF02B2}" type="parTrans" cxnId="{7253F1E3-9843-406E-9265-9BC7914BC89F}">
      <dgm:prSet/>
      <dgm:spPr/>
      <dgm:t>
        <a:bodyPr/>
        <a:lstStyle/>
        <a:p>
          <a:endParaRPr lang="ru-RU"/>
        </a:p>
      </dgm:t>
    </dgm:pt>
    <dgm:pt modelId="{C83514B9-54C0-4C46-B587-443927A686C4}" type="sibTrans" cxnId="{7253F1E3-9843-406E-9265-9BC7914BC89F}">
      <dgm:prSet/>
      <dgm:spPr/>
      <dgm:t>
        <a:bodyPr/>
        <a:lstStyle/>
        <a:p>
          <a:endParaRPr lang="ru-RU"/>
        </a:p>
      </dgm:t>
    </dgm:pt>
    <dgm:pt modelId="{0AC3C1D8-B5F6-4E37-8D0B-6254AF420276}">
      <dgm:prSet/>
      <dgm:spPr/>
      <dgm:t>
        <a:bodyPr/>
        <a:lstStyle/>
        <a:p>
          <a:endParaRPr lang="ru-RU"/>
        </a:p>
      </dgm:t>
    </dgm:pt>
    <dgm:pt modelId="{B1E42575-DF04-43F2-863A-FEC718F4863C}" type="parTrans" cxnId="{B8E37C75-A30F-472D-B53E-711D079163F5}">
      <dgm:prSet/>
      <dgm:spPr/>
      <dgm:t>
        <a:bodyPr/>
        <a:lstStyle/>
        <a:p>
          <a:endParaRPr lang="ru-RU"/>
        </a:p>
      </dgm:t>
    </dgm:pt>
    <dgm:pt modelId="{DD672B81-3448-4BCD-8FF2-7A73ACD52456}" type="sibTrans" cxnId="{B8E37C75-A30F-472D-B53E-711D079163F5}">
      <dgm:prSet/>
      <dgm:spPr/>
      <dgm:t>
        <a:bodyPr/>
        <a:lstStyle/>
        <a:p>
          <a:endParaRPr lang="ru-RU"/>
        </a:p>
      </dgm:t>
    </dgm:pt>
    <dgm:pt modelId="{5FE4567A-C43C-4227-A801-0C2BEE036633}">
      <dgm:prSet/>
      <dgm:spPr/>
      <dgm:t>
        <a:bodyPr/>
        <a:lstStyle/>
        <a:p>
          <a:r>
            <a:rPr lang="ru-RU" smtClean="0"/>
            <a:t>наблюдение за правильностью содержания заключенных под стражей</a:t>
          </a:r>
          <a:endParaRPr lang="ru-RU"/>
        </a:p>
      </dgm:t>
    </dgm:pt>
    <dgm:pt modelId="{2F6F7E86-DC38-4E57-8E4E-6400CBBCFB9D}" type="parTrans" cxnId="{B20EC1C4-678E-4341-980C-942C676A581E}">
      <dgm:prSet/>
      <dgm:spPr/>
      <dgm:t>
        <a:bodyPr/>
        <a:lstStyle/>
        <a:p>
          <a:endParaRPr lang="ru-RU"/>
        </a:p>
      </dgm:t>
    </dgm:pt>
    <dgm:pt modelId="{1749415B-2D50-49AC-9666-9D9920EBD507}" type="sibTrans" cxnId="{B20EC1C4-678E-4341-980C-942C676A581E}">
      <dgm:prSet/>
      <dgm:spPr/>
      <dgm:t>
        <a:bodyPr/>
        <a:lstStyle/>
        <a:p>
          <a:endParaRPr lang="ru-RU"/>
        </a:p>
      </dgm:t>
    </dgm:pt>
    <dgm:pt modelId="{5F79E663-A5C1-49A9-9BFC-EC0552DECB4D}" type="pres">
      <dgm:prSet presAssocID="{35306A08-D848-4277-AEAB-068D0B08F5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BA448F-A7D2-4C55-8147-2CA5FA0DFC2E}" type="pres">
      <dgm:prSet presAssocID="{E093B508-BBF4-4DDC-9A4A-915BE1AC4C9B}" presName="composite" presStyleCnt="0"/>
      <dgm:spPr/>
    </dgm:pt>
    <dgm:pt modelId="{FE301CE2-F123-4728-8314-BF90560DCC6B}" type="pres">
      <dgm:prSet presAssocID="{E093B508-BBF4-4DDC-9A4A-915BE1AC4C9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587BE-B4FE-429F-AB44-647B5F29C085}" type="pres">
      <dgm:prSet presAssocID="{E093B508-BBF4-4DDC-9A4A-915BE1AC4C9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01820-AB2A-403D-A99E-02E5A68BCBDF}" type="pres">
      <dgm:prSet presAssocID="{F1643033-D75A-4F81-B81B-6C3C8395803A}" presName="sp" presStyleCnt="0"/>
      <dgm:spPr/>
    </dgm:pt>
    <dgm:pt modelId="{88A2C6E2-59B1-40A3-9C78-9A576A54B4BF}" type="pres">
      <dgm:prSet presAssocID="{304F37A1-12EC-4D8C-9743-28B24A0595FA}" presName="composite" presStyleCnt="0"/>
      <dgm:spPr/>
    </dgm:pt>
    <dgm:pt modelId="{F455B15C-5FEC-4F7C-AAE5-CBF3CA6E847C}" type="pres">
      <dgm:prSet presAssocID="{304F37A1-12EC-4D8C-9743-28B24A0595F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9FF2A-7E5C-4230-985C-1750A27D3A8B}" type="pres">
      <dgm:prSet presAssocID="{304F37A1-12EC-4D8C-9743-28B24A0595F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094E7-BC97-420F-84AF-73388CB519FB}" type="pres">
      <dgm:prSet presAssocID="{D4FCE0D3-51F4-4FB0-85D9-DD6990DFD5A0}" presName="sp" presStyleCnt="0"/>
      <dgm:spPr/>
    </dgm:pt>
    <dgm:pt modelId="{5C509318-D616-42D4-9217-8B513B255055}" type="pres">
      <dgm:prSet presAssocID="{81F15D2B-DCED-4D0F-A571-54F73B3FA350}" presName="composite" presStyleCnt="0"/>
      <dgm:spPr/>
    </dgm:pt>
    <dgm:pt modelId="{A6F75312-FBED-4108-BE31-025B32302901}" type="pres">
      <dgm:prSet presAssocID="{81F15D2B-DCED-4D0F-A571-54F73B3FA35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CFCA1-AD01-45DD-8D0B-99628B192A92}" type="pres">
      <dgm:prSet presAssocID="{81F15D2B-DCED-4D0F-A571-54F73B3FA35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A25E1-D1FD-4C7D-863A-0619EC04B210}" type="pres">
      <dgm:prSet presAssocID="{DD21BF55-21B0-4FC2-AA59-974F54C88258}" presName="sp" presStyleCnt="0"/>
      <dgm:spPr/>
    </dgm:pt>
    <dgm:pt modelId="{452AD9A0-0B1B-4B41-88B3-82F7E6A2FDB6}" type="pres">
      <dgm:prSet presAssocID="{0AC3C1D8-B5F6-4E37-8D0B-6254AF420276}" presName="composite" presStyleCnt="0"/>
      <dgm:spPr/>
    </dgm:pt>
    <dgm:pt modelId="{BF6D1C1F-E0D3-4F73-8568-84A34FE788C4}" type="pres">
      <dgm:prSet presAssocID="{0AC3C1D8-B5F6-4E37-8D0B-6254AF42027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054AF-CBF7-4052-B5AB-AB6723E3982E}" type="pres">
      <dgm:prSet presAssocID="{0AC3C1D8-B5F6-4E37-8D0B-6254AF42027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F15D29-9387-4802-A46B-D84BECC81A7F}" type="presOf" srcId="{81F15D2B-DCED-4D0F-A571-54F73B3FA350}" destId="{A6F75312-FBED-4108-BE31-025B32302901}" srcOrd="0" destOrd="0" presId="urn:microsoft.com/office/officeart/2005/8/layout/chevron2"/>
    <dgm:cxn modelId="{7253F1E3-9843-406E-9265-9BC7914BC89F}" srcId="{81F15D2B-DCED-4D0F-A571-54F73B3FA350}" destId="{F771A5EA-F7B5-424A-BDB9-31CC523E1505}" srcOrd="0" destOrd="0" parTransId="{BB64FA1F-121A-40C2-9134-ED798CEF02B2}" sibTransId="{C83514B9-54C0-4C46-B587-443927A686C4}"/>
    <dgm:cxn modelId="{B8E37C75-A30F-472D-B53E-711D079163F5}" srcId="{35306A08-D848-4277-AEAB-068D0B08F554}" destId="{0AC3C1D8-B5F6-4E37-8D0B-6254AF420276}" srcOrd="3" destOrd="0" parTransId="{B1E42575-DF04-43F2-863A-FEC718F4863C}" sibTransId="{DD672B81-3448-4BCD-8FF2-7A73ACD52456}"/>
    <dgm:cxn modelId="{EC9E6FC4-214A-48D0-9288-31DDA7DDAAB5}" srcId="{35306A08-D848-4277-AEAB-068D0B08F554}" destId="{81F15D2B-DCED-4D0F-A571-54F73B3FA350}" srcOrd="2" destOrd="0" parTransId="{D0621650-C113-41AA-9046-FDFCE32FF360}" sibTransId="{DD21BF55-21B0-4FC2-AA59-974F54C88258}"/>
    <dgm:cxn modelId="{D07441A2-3223-4123-8A70-C3C936868067}" type="presOf" srcId="{35306A08-D848-4277-AEAB-068D0B08F554}" destId="{5F79E663-A5C1-49A9-9BFC-EC0552DECB4D}" srcOrd="0" destOrd="0" presId="urn:microsoft.com/office/officeart/2005/8/layout/chevron2"/>
    <dgm:cxn modelId="{FB9BB5C3-DBA1-49DC-B87E-3B4B1B28C28C}" srcId="{35306A08-D848-4277-AEAB-068D0B08F554}" destId="{304F37A1-12EC-4D8C-9743-28B24A0595FA}" srcOrd="1" destOrd="0" parTransId="{652CC8F6-B2A0-4235-A0BA-03CC04F3BE78}" sibTransId="{D4FCE0D3-51F4-4FB0-85D9-DD6990DFD5A0}"/>
    <dgm:cxn modelId="{70AFFF94-4BD7-44B9-A868-730722E03DDB}" srcId="{304F37A1-12EC-4D8C-9743-28B24A0595FA}" destId="{AB739A9C-9BE3-4F6B-BD2C-877C179665C2}" srcOrd="0" destOrd="0" parTransId="{93632F7C-6E9C-42F5-ADA1-ABB64B3A442D}" sibTransId="{09A81943-AFA7-469C-B777-41224FDA14C1}"/>
    <dgm:cxn modelId="{9951BF87-5508-4891-84E1-C6A65B8F49BF}" type="presOf" srcId="{AB739A9C-9BE3-4F6B-BD2C-877C179665C2}" destId="{9A69FF2A-7E5C-4230-985C-1750A27D3A8B}" srcOrd="0" destOrd="0" presId="urn:microsoft.com/office/officeart/2005/8/layout/chevron2"/>
    <dgm:cxn modelId="{DF265EF6-07EC-4AA3-AF99-CAE833CD3B15}" srcId="{E093B508-BBF4-4DDC-9A4A-915BE1AC4C9B}" destId="{0B9856D2-CC98-42A3-9B9D-E7D64E51DC81}" srcOrd="0" destOrd="0" parTransId="{FAD0926D-A948-4979-B9E8-F63484516E3E}" sibTransId="{C37D06FA-68A9-4F05-AF2C-FA06D42BA2BA}"/>
    <dgm:cxn modelId="{B7F679DD-9FB5-4587-91FE-2E98E88B2A91}" type="presOf" srcId="{0B9856D2-CC98-42A3-9B9D-E7D64E51DC81}" destId="{611587BE-B4FE-429F-AB44-647B5F29C085}" srcOrd="0" destOrd="0" presId="urn:microsoft.com/office/officeart/2005/8/layout/chevron2"/>
    <dgm:cxn modelId="{6C47C66F-FFCD-453A-9D37-477FDEFCD855}" type="presOf" srcId="{0AC3C1D8-B5F6-4E37-8D0B-6254AF420276}" destId="{BF6D1C1F-E0D3-4F73-8568-84A34FE788C4}" srcOrd="0" destOrd="0" presId="urn:microsoft.com/office/officeart/2005/8/layout/chevron2"/>
    <dgm:cxn modelId="{F0F92584-4C21-4357-AF0E-01FB658A96CA}" srcId="{35306A08-D848-4277-AEAB-068D0B08F554}" destId="{E093B508-BBF4-4DDC-9A4A-915BE1AC4C9B}" srcOrd="0" destOrd="0" parTransId="{F294728E-6F01-4A7A-AD61-596CFDB77B3D}" sibTransId="{F1643033-D75A-4F81-B81B-6C3C8395803A}"/>
    <dgm:cxn modelId="{074CD3BE-60C4-4761-9CDA-E2CCF35E43D5}" type="presOf" srcId="{F771A5EA-F7B5-424A-BDB9-31CC523E1505}" destId="{420CFCA1-AD01-45DD-8D0B-99628B192A92}" srcOrd="0" destOrd="0" presId="urn:microsoft.com/office/officeart/2005/8/layout/chevron2"/>
    <dgm:cxn modelId="{2FE867D7-9299-4364-94A4-96B042F04298}" type="presOf" srcId="{5FE4567A-C43C-4227-A801-0C2BEE036633}" destId="{D15054AF-CBF7-4052-B5AB-AB6723E3982E}" srcOrd="0" destOrd="0" presId="urn:microsoft.com/office/officeart/2005/8/layout/chevron2"/>
    <dgm:cxn modelId="{67C85150-81A8-4643-8C14-C5368821E91A}" type="presOf" srcId="{304F37A1-12EC-4D8C-9743-28B24A0595FA}" destId="{F455B15C-5FEC-4F7C-AAE5-CBF3CA6E847C}" srcOrd="0" destOrd="0" presId="urn:microsoft.com/office/officeart/2005/8/layout/chevron2"/>
    <dgm:cxn modelId="{9E8E1B85-7B62-4794-B951-05956CC5CD93}" type="presOf" srcId="{E093B508-BBF4-4DDC-9A4A-915BE1AC4C9B}" destId="{FE301CE2-F123-4728-8314-BF90560DCC6B}" srcOrd="0" destOrd="0" presId="urn:microsoft.com/office/officeart/2005/8/layout/chevron2"/>
    <dgm:cxn modelId="{B20EC1C4-678E-4341-980C-942C676A581E}" srcId="{0AC3C1D8-B5F6-4E37-8D0B-6254AF420276}" destId="{5FE4567A-C43C-4227-A801-0C2BEE036633}" srcOrd="0" destOrd="0" parTransId="{2F6F7E86-DC38-4E57-8E4E-6400CBBCFB9D}" sibTransId="{1749415B-2D50-49AC-9666-9D9920EBD507}"/>
    <dgm:cxn modelId="{61CB9A1A-8862-4735-8520-EC5732CE23AD}" type="presParOf" srcId="{5F79E663-A5C1-49A9-9BFC-EC0552DECB4D}" destId="{54BA448F-A7D2-4C55-8147-2CA5FA0DFC2E}" srcOrd="0" destOrd="0" presId="urn:microsoft.com/office/officeart/2005/8/layout/chevron2"/>
    <dgm:cxn modelId="{F3D5B377-ECDC-43FA-9E8A-9C5F460AAD29}" type="presParOf" srcId="{54BA448F-A7D2-4C55-8147-2CA5FA0DFC2E}" destId="{FE301CE2-F123-4728-8314-BF90560DCC6B}" srcOrd="0" destOrd="0" presId="urn:microsoft.com/office/officeart/2005/8/layout/chevron2"/>
    <dgm:cxn modelId="{2E45F9E9-3180-4888-AF51-014BFB5E77D6}" type="presParOf" srcId="{54BA448F-A7D2-4C55-8147-2CA5FA0DFC2E}" destId="{611587BE-B4FE-429F-AB44-647B5F29C085}" srcOrd="1" destOrd="0" presId="urn:microsoft.com/office/officeart/2005/8/layout/chevron2"/>
    <dgm:cxn modelId="{6BAA4EC7-CC9B-4B6A-AFDE-48E0B3461C43}" type="presParOf" srcId="{5F79E663-A5C1-49A9-9BFC-EC0552DECB4D}" destId="{5F701820-AB2A-403D-A99E-02E5A68BCBDF}" srcOrd="1" destOrd="0" presId="urn:microsoft.com/office/officeart/2005/8/layout/chevron2"/>
    <dgm:cxn modelId="{382FF512-5C0E-4261-8B63-D1D922B2A944}" type="presParOf" srcId="{5F79E663-A5C1-49A9-9BFC-EC0552DECB4D}" destId="{88A2C6E2-59B1-40A3-9C78-9A576A54B4BF}" srcOrd="2" destOrd="0" presId="urn:microsoft.com/office/officeart/2005/8/layout/chevron2"/>
    <dgm:cxn modelId="{DA764B9D-0694-49EB-8DCB-3AD3B143AF24}" type="presParOf" srcId="{88A2C6E2-59B1-40A3-9C78-9A576A54B4BF}" destId="{F455B15C-5FEC-4F7C-AAE5-CBF3CA6E847C}" srcOrd="0" destOrd="0" presId="urn:microsoft.com/office/officeart/2005/8/layout/chevron2"/>
    <dgm:cxn modelId="{4C1FA359-5828-45BB-B5C3-D47BD927CE05}" type="presParOf" srcId="{88A2C6E2-59B1-40A3-9C78-9A576A54B4BF}" destId="{9A69FF2A-7E5C-4230-985C-1750A27D3A8B}" srcOrd="1" destOrd="0" presId="urn:microsoft.com/office/officeart/2005/8/layout/chevron2"/>
    <dgm:cxn modelId="{F4840E45-1582-4FDC-8839-CF267D5117C3}" type="presParOf" srcId="{5F79E663-A5C1-49A9-9BFC-EC0552DECB4D}" destId="{D06094E7-BC97-420F-84AF-73388CB519FB}" srcOrd="3" destOrd="0" presId="urn:microsoft.com/office/officeart/2005/8/layout/chevron2"/>
    <dgm:cxn modelId="{5FF8487F-5599-4B28-9B00-322BEF735942}" type="presParOf" srcId="{5F79E663-A5C1-49A9-9BFC-EC0552DECB4D}" destId="{5C509318-D616-42D4-9217-8B513B255055}" srcOrd="4" destOrd="0" presId="urn:microsoft.com/office/officeart/2005/8/layout/chevron2"/>
    <dgm:cxn modelId="{EF7D206C-BD1B-409C-BD48-D2A795F193A7}" type="presParOf" srcId="{5C509318-D616-42D4-9217-8B513B255055}" destId="{A6F75312-FBED-4108-BE31-025B32302901}" srcOrd="0" destOrd="0" presId="urn:microsoft.com/office/officeart/2005/8/layout/chevron2"/>
    <dgm:cxn modelId="{413D506A-7EDF-40C6-AEE5-F35C2A030F8C}" type="presParOf" srcId="{5C509318-D616-42D4-9217-8B513B255055}" destId="{420CFCA1-AD01-45DD-8D0B-99628B192A92}" srcOrd="1" destOrd="0" presId="urn:microsoft.com/office/officeart/2005/8/layout/chevron2"/>
    <dgm:cxn modelId="{D11348ED-1B7E-4A26-A5CB-3D332219DED8}" type="presParOf" srcId="{5F79E663-A5C1-49A9-9BFC-EC0552DECB4D}" destId="{20AA25E1-D1FD-4C7D-863A-0619EC04B210}" srcOrd="5" destOrd="0" presId="urn:microsoft.com/office/officeart/2005/8/layout/chevron2"/>
    <dgm:cxn modelId="{E70261AE-2639-4A10-985C-9447E8473950}" type="presParOf" srcId="{5F79E663-A5C1-49A9-9BFC-EC0552DECB4D}" destId="{452AD9A0-0B1B-4B41-88B3-82F7E6A2FDB6}" srcOrd="6" destOrd="0" presId="urn:microsoft.com/office/officeart/2005/8/layout/chevron2"/>
    <dgm:cxn modelId="{34CFE307-B20D-4D8A-8720-C7A67E99D190}" type="presParOf" srcId="{452AD9A0-0B1B-4B41-88B3-82F7E6A2FDB6}" destId="{BF6D1C1F-E0D3-4F73-8568-84A34FE788C4}" srcOrd="0" destOrd="0" presId="urn:microsoft.com/office/officeart/2005/8/layout/chevron2"/>
    <dgm:cxn modelId="{EF0B2624-B795-4F09-87B9-106AA94ED6C9}" type="presParOf" srcId="{452AD9A0-0B1B-4B41-88B3-82F7E6A2FDB6}" destId="{D15054AF-CBF7-4052-B5AB-AB6723E398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306A08-D848-4277-AEAB-068D0B08F55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93B508-BBF4-4DDC-9A4A-915BE1AC4C9B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F294728E-6F01-4A7A-AD61-596CFDB77B3D}" type="parTrans" cxnId="{F0F92584-4C21-4357-AF0E-01FB658A96CA}">
      <dgm:prSet/>
      <dgm:spPr/>
      <dgm:t>
        <a:bodyPr/>
        <a:lstStyle/>
        <a:p>
          <a:endParaRPr lang="ru-RU"/>
        </a:p>
      </dgm:t>
    </dgm:pt>
    <dgm:pt modelId="{F1643033-D75A-4F81-B81B-6C3C8395803A}" type="sibTrans" cxnId="{F0F92584-4C21-4357-AF0E-01FB658A96CA}">
      <dgm:prSet/>
      <dgm:spPr/>
      <dgm:t>
        <a:bodyPr/>
        <a:lstStyle/>
        <a:p>
          <a:endParaRPr lang="ru-RU"/>
        </a:p>
      </dgm:t>
    </dgm:pt>
    <dgm:pt modelId="{0B9856D2-CC98-42A3-9B9D-E7D64E51DC81}">
      <dgm:prSet phldrT="[Текст]"/>
      <dgm:spPr/>
      <dgm:t>
        <a:bodyPr/>
        <a:lstStyle/>
        <a:p>
          <a:r>
            <a:rPr lang="ru-RU" dirty="0" smtClean="0"/>
            <a:t>надзор за соответствием постановлений и распоряжений отдельных ведомств Союза ССР и союзных республик и местных органов власти Конституции и постановлениям правительства Союза ССР</a:t>
          </a:r>
          <a:endParaRPr lang="ru-RU" dirty="0"/>
        </a:p>
      </dgm:t>
    </dgm:pt>
    <dgm:pt modelId="{FAD0926D-A948-4979-B9E8-F63484516E3E}" type="parTrans" cxnId="{DF265EF6-07EC-4AA3-AF99-CAE833CD3B15}">
      <dgm:prSet/>
      <dgm:spPr/>
      <dgm:t>
        <a:bodyPr/>
        <a:lstStyle/>
        <a:p>
          <a:endParaRPr lang="ru-RU"/>
        </a:p>
      </dgm:t>
    </dgm:pt>
    <dgm:pt modelId="{C37D06FA-68A9-4F05-AF2C-FA06D42BA2BA}" type="sibTrans" cxnId="{DF265EF6-07EC-4AA3-AF99-CAE833CD3B15}">
      <dgm:prSet/>
      <dgm:spPr/>
      <dgm:t>
        <a:bodyPr/>
        <a:lstStyle/>
        <a:p>
          <a:endParaRPr lang="ru-RU"/>
        </a:p>
      </dgm:t>
    </dgm:pt>
    <dgm:pt modelId="{304F37A1-12EC-4D8C-9743-28B24A0595FA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652CC8F6-B2A0-4235-A0BA-03CC04F3BE78}" type="parTrans" cxnId="{FB9BB5C3-DBA1-49DC-B87E-3B4B1B28C28C}">
      <dgm:prSet/>
      <dgm:spPr/>
      <dgm:t>
        <a:bodyPr/>
        <a:lstStyle/>
        <a:p>
          <a:endParaRPr lang="ru-RU"/>
        </a:p>
      </dgm:t>
    </dgm:pt>
    <dgm:pt modelId="{D4FCE0D3-51F4-4FB0-85D9-DD6990DFD5A0}" type="sibTrans" cxnId="{FB9BB5C3-DBA1-49DC-B87E-3B4B1B28C28C}">
      <dgm:prSet/>
      <dgm:spPr/>
      <dgm:t>
        <a:bodyPr/>
        <a:lstStyle/>
        <a:p>
          <a:endParaRPr lang="ru-RU"/>
        </a:p>
      </dgm:t>
    </dgm:pt>
    <dgm:pt modelId="{AB739A9C-9BE3-4F6B-BD2C-877C179665C2}">
      <dgm:prSet phldrT="[Текст]"/>
      <dgm:spPr/>
      <dgm:t>
        <a:bodyPr/>
        <a:lstStyle/>
        <a:p>
          <a:r>
            <a:rPr lang="ru-RU" dirty="0" smtClean="0"/>
            <a:t>надзор за соответствием постановлений и распоряжений отдельных ведомств Союза ССР и союзных республик и местных органов власти Конституции и постановлениям правительства Союза ССР</a:t>
          </a:r>
          <a:endParaRPr lang="ru-RU" dirty="0"/>
        </a:p>
      </dgm:t>
    </dgm:pt>
    <dgm:pt modelId="{93632F7C-6E9C-42F5-ADA1-ABB64B3A442D}" type="parTrans" cxnId="{70AFFF94-4BD7-44B9-A868-730722E03DDB}">
      <dgm:prSet/>
      <dgm:spPr/>
      <dgm:t>
        <a:bodyPr/>
        <a:lstStyle/>
        <a:p>
          <a:endParaRPr lang="ru-RU"/>
        </a:p>
      </dgm:t>
    </dgm:pt>
    <dgm:pt modelId="{09A81943-AFA7-469C-B777-41224FDA14C1}" type="sibTrans" cxnId="{70AFFF94-4BD7-44B9-A868-730722E03DDB}">
      <dgm:prSet/>
      <dgm:spPr/>
      <dgm:t>
        <a:bodyPr/>
        <a:lstStyle/>
        <a:p>
          <a:endParaRPr lang="ru-RU"/>
        </a:p>
      </dgm:t>
    </dgm:pt>
    <dgm:pt modelId="{81F15D2B-DCED-4D0F-A571-54F73B3FA350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D0621650-C113-41AA-9046-FDFCE32FF360}" type="parTrans" cxnId="{EC9E6FC4-214A-48D0-9288-31DDA7DDAAB5}">
      <dgm:prSet/>
      <dgm:spPr/>
      <dgm:t>
        <a:bodyPr/>
        <a:lstStyle/>
        <a:p>
          <a:endParaRPr lang="ru-RU"/>
        </a:p>
      </dgm:t>
    </dgm:pt>
    <dgm:pt modelId="{DD21BF55-21B0-4FC2-AA59-974F54C88258}" type="sibTrans" cxnId="{EC9E6FC4-214A-48D0-9288-31DDA7DDAAB5}">
      <dgm:prSet/>
      <dgm:spPr/>
      <dgm:t>
        <a:bodyPr/>
        <a:lstStyle/>
        <a:p>
          <a:endParaRPr lang="ru-RU"/>
        </a:p>
      </dgm:t>
    </dgm:pt>
    <dgm:pt modelId="{F771A5EA-F7B5-424A-BDB9-31CC523E1505}">
      <dgm:prSet phldrT="[Текст]"/>
      <dgm:spPr/>
      <dgm:t>
        <a:bodyPr/>
        <a:lstStyle/>
        <a:p>
          <a:r>
            <a:rPr lang="ru-RU" dirty="0" smtClean="0"/>
            <a:t>возбуждение уголовного преследования и поддержание обвинения во всех судебных инстанциях на территории Союза ССР;</a:t>
          </a:r>
          <a:endParaRPr lang="ru-RU" dirty="0"/>
        </a:p>
      </dgm:t>
    </dgm:pt>
    <dgm:pt modelId="{BB64FA1F-121A-40C2-9134-ED798CEF02B2}" type="parTrans" cxnId="{7253F1E3-9843-406E-9265-9BC7914BC89F}">
      <dgm:prSet/>
      <dgm:spPr/>
      <dgm:t>
        <a:bodyPr/>
        <a:lstStyle/>
        <a:p>
          <a:endParaRPr lang="ru-RU"/>
        </a:p>
      </dgm:t>
    </dgm:pt>
    <dgm:pt modelId="{C83514B9-54C0-4C46-B587-443927A686C4}" type="sibTrans" cxnId="{7253F1E3-9843-406E-9265-9BC7914BC89F}">
      <dgm:prSet/>
      <dgm:spPr/>
      <dgm:t>
        <a:bodyPr/>
        <a:lstStyle/>
        <a:p>
          <a:endParaRPr lang="ru-RU"/>
        </a:p>
      </dgm:t>
    </dgm:pt>
    <dgm:pt modelId="{0AC3C1D8-B5F6-4E37-8D0B-6254AF420276}">
      <dgm:prSet/>
      <dgm:spPr/>
      <dgm:t>
        <a:bodyPr/>
        <a:lstStyle/>
        <a:p>
          <a:endParaRPr lang="ru-RU"/>
        </a:p>
      </dgm:t>
    </dgm:pt>
    <dgm:pt modelId="{B1E42575-DF04-43F2-863A-FEC718F4863C}" type="parTrans" cxnId="{B8E37C75-A30F-472D-B53E-711D079163F5}">
      <dgm:prSet/>
      <dgm:spPr/>
      <dgm:t>
        <a:bodyPr/>
        <a:lstStyle/>
        <a:p>
          <a:endParaRPr lang="ru-RU"/>
        </a:p>
      </dgm:t>
    </dgm:pt>
    <dgm:pt modelId="{DD672B81-3448-4BCD-8FF2-7A73ACD52456}" type="sibTrans" cxnId="{B8E37C75-A30F-472D-B53E-711D079163F5}">
      <dgm:prSet/>
      <dgm:spPr/>
      <dgm:t>
        <a:bodyPr/>
        <a:lstStyle/>
        <a:p>
          <a:endParaRPr lang="ru-RU"/>
        </a:p>
      </dgm:t>
    </dgm:pt>
    <dgm:pt modelId="{5FE4567A-C43C-4227-A801-0C2BEE036633}">
      <dgm:prSet/>
      <dgm:spPr/>
      <dgm:t>
        <a:bodyPr/>
        <a:lstStyle/>
        <a:p>
          <a:r>
            <a:rPr lang="ru-RU" dirty="0" smtClean="0"/>
            <a:t>надзор на основе особого положения за законностью и правильностью действий ОГПУ, милиции, уголовного розыска и исправительно-трудовых учреждений;</a:t>
          </a:r>
          <a:endParaRPr lang="ru-RU" dirty="0"/>
        </a:p>
      </dgm:t>
    </dgm:pt>
    <dgm:pt modelId="{2F6F7E86-DC38-4E57-8E4E-6400CBBCFB9D}" type="parTrans" cxnId="{B20EC1C4-678E-4341-980C-942C676A581E}">
      <dgm:prSet/>
      <dgm:spPr/>
      <dgm:t>
        <a:bodyPr/>
        <a:lstStyle/>
        <a:p>
          <a:endParaRPr lang="ru-RU"/>
        </a:p>
      </dgm:t>
    </dgm:pt>
    <dgm:pt modelId="{1749415B-2D50-49AC-9666-9D9920EBD507}" type="sibTrans" cxnId="{B20EC1C4-678E-4341-980C-942C676A581E}">
      <dgm:prSet/>
      <dgm:spPr/>
      <dgm:t>
        <a:bodyPr/>
        <a:lstStyle/>
        <a:p>
          <a:endParaRPr lang="ru-RU"/>
        </a:p>
      </dgm:t>
    </dgm:pt>
    <dgm:pt modelId="{72033D81-1F7E-4FCF-9F5C-F1C93D44E8B2}">
      <dgm:prSet/>
      <dgm:spPr/>
      <dgm:t>
        <a:bodyPr/>
        <a:lstStyle/>
        <a:p>
          <a:endParaRPr lang="ru-RU"/>
        </a:p>
      </dgm:t>
    </dgm:pt>
    <dgm:pt modelId="{7E550318-2845-462D-B0A7-5E2D85CD4608}" type="parTrans" cxnId="{9F34DA18-820C-413B-B10C-3EC9252487B8}">
      <dgm:prSet/>
      <dgm:spPr/>
      <dgm:t>
        <a:bodyPr/>
        <a:lstStyle/>
        <a:p>
          <a:endParaRPr lang="ru-RU"/>
        </a:p>
      </dgm:t>
    </dgm:pt>
    <dgm:pt modelId="{DEC7E70F-9B37-432F-9B9B-910E6A166A07}" type="sibTrans" cxnId="{9F34DA18-820C-413B-B10C-3EC9252487B8}">
      <dgm:prSet/>
      <dgm:spPr/>
      <dgm:t>
        <a:bodyPr/>
        <a:lstStyle/>
        <a:p>
          <a:endParaRPr lang="ru-RU"/>
        </a:p>
      </dgm:t>
    </dgm:pt>
    <dgm:pt modelId="{23BA337C-C959-4DD6-998C-EB46B91B6BE6}">
      <dgm:prSet/>
      <dgm:spPr/>
      <dgm:t>
        <a:bodyPr/>
        <a:lstStyle/>
        <a:p>
          <a:r>
            <a:rPr lang="ru-RU" smtClean="0"/>
            <a:t>общее руководство деятельностью прокуратуры союзных республик</a:t>
          </a:r>
          <a:endParaRPr lang="ru-RU"/>
        </a:p>
      </dgm:t>
    </dgm:pt>
    <dgm:pt modelId="{959A0D58-37E2-4C96-99C7-665B1A0C3851}" type="parTrans" cxnId="{82C22B59-5E69-4F55-8BA5-A7D539BE5CA3}">
      <dgm:prSet/>
      <dgm:spPr/>
      <dgm:t>
        <a:bodyPr/>
        <a:lstStyle/>
        <a:p>
          <a:endParaRPr lang="ru-RU"/>
        </a:p>
      </dgm:t>
    </dgm:pt>
    <dgm:pt modelId="{1C3DFCFE-D9B5-4317-B95E-3BA86C6E2B1A}" type="sibTrans" cxnId="{82C22B59-5E69-4F55-8BA5-A7D539BE5CA3}">
      <dgm:prSet/>
      <dgm:spPr/>
      <dgm:t>
        <a:bodyPr/>
        <a:lstStyle/>
        <a:p>
          <a:endParaRPr lang="ru-RU"/>
        </a:p>
      </dgm:t>
    </dgm:pt>
    <dgm:pt modelId="{5F79E663-A5C1-49A9-9BFC-EC0552DECB4D}" type="pres">
      <dgm:prSet presAssocID="{35306A08-D848-4277-AEAB-068D0B08F5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BA448F-A7D2-4C55-8147-2CA5FA0DFC2E}" type="pres">
      <dgm:prSet presAssocID="{E093B508-BBF4-4DDC-9A4A-915BE1AC4C9B}" presName="composite" presStyleCnt="0"/>
      <dgm:spPr/>
    </dgm:pt>
    <dgm:pt modelId="{FE301CE2-F123-4728-8314-BF90560DCC6B}" type="pres">
      <dgm:prSet presAssocID="{E093B508-BBF4-4DDC-9A4A-915BE1AC4C9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587BE-B4FE-429F-AB44-647B5F29C085}" type="pres">
      <dgm:prSet presAssocID="{E093B508-BBF4-4DDC-9A4A-915BE1AC4C9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01820-AB2A-403D-A99E-02E5A68BCBDF}" type="pres">
      <dgm:prSet presAssocID="{F1643033-D75A-4F81-B81B-6C3C8395803A}" presName="sp" presStyleCnt="0"/>
      <dgm:spPr/>
    </dgm:pt>
    <dgm:pt modelId="{88A2C6E2-59B1-40A3-9C78-9A576A54B4BF}" type="pres">
      <dgm:prSet presAssocID="{304F37A1-12EC-4D8C-9743-28B24A0595FA}" presName="composite" presStyleCnt="0"/>
      <dgm:spPr/>
    </dgm:pt>
    <dgm:pt modelId="{F455B15C-5FEC-4F7C-AAE5-CBF3CA6E847C}" type="pres">
      <dgm:prSet presAssocID="{304F37A1-12EC-4D8C-9743-28B24A0595F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9FF2A-7E5C-4230-985C-1750A27D3A8B}" type="pres">
      <dgm:prSet presAssocID="{304F37A1-12EC-4D8C-9743-28B24A0595F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094E7-BC97-420F-84AF-73388CB519FB}" type="pres">
      <dgm:prSet presAssocID="{D4FCE0D3-51F4-4FB0-85D9-DD6990DFD5A0}" presName="sp" presStyleCnt="0"/>
      <dgm:spPr/>
    </dgm:pt>
    <dgm:pt modelId="{5C509318-D616-42D4-9217-8B513B255055}" type="pres">
      <dgm:prSet presAssocID="{81F15D2B-DCED-4D0F-A571-54F73B3FA350}" presName="composite" presStyleCnt="0"/>
      <dgm:spPr/>
    </dgm:pt>
    <dgm:pt modelId="{A6F75312-FBED-4108-BE31-025B32302901}" type="pres">
      <dgm:prSet presAssocID="{81F15D2B-DCED-4D0F-A571-54F73B3FA35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CFCA1-AD01-45DD-8D0B-99628B192A92}" type="pres">
      <dgm:prSet presAssocID="{81F15D2B-DCED-4D0F-A571-54F73B3FA35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A25E1-D1FD-4C7D-863A-0619EC04B210}" type="pres">
      <dgm:prSet presAssocID="{DD21BF55-21B0-4FC2-AA59-974F54C88258}" presName="sp" presStyleCnt="0"/>
      <dgm:spPr/>
    </dgm:pt>
    <dgm:pt modelId="{452AD9A0-0B1B-4B41-88B3-82F7E6A2FDB6}" type="pres">
      <dgm:prSet presAssocID="{0AC3C1D8-B5F6-4E37-8D0B-6254AF420276}" presName="composite" presStyleCnt="0"/>
      <dgm:spPr/>
    </dgm:pt>
    <dgm:pt modelId="{BF6D1C1F-E0D3-4F73-8568-84A34FE788C4}" type="pres">
      <dgm:prSet presAssocID="{0AC3C1D8-B5F6-4E37-8D0B-6254AF42027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054AF-CBF7-4052-B5AB-AB6723E3982E}" type="pres">
      <dgm:prSet presAssocID="{0AC3C1D8-B5F6-4E37-8D0B-6254AF42027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A36A5-6832-45E4-950C-A0AE632E565A}" type="pres">
      <dgm:prSet presAssocID="{DD672B81-3448-4BCD-8FF2-7A73ACD52456}" presName="sp" presStyleCnt="0"/>
      <dgm:spPr/>
    </dgm:pt>
    <dgm:pt modelId="{55514297-2835-45BF-B5E2-799CA7E41770}" type="pres">
      <dgm:prSet presAssocID="{72033D81-1F7E-4FCF-9F5C-F1C93D44E8B2}" presName="composite" presStyleCnt="0"/>
      <dgm:spPr/>
    </dgm:pt>
    <dgm:pt modelId="{E10072C5-DD84-4DE3-92BE-7FCDF33CC522}" type="pres">
      <dgm:prSet presAssocID="{72033D81-1F7E-4FCF-9F5C-F1C93D44E8B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D367F-380B-4D4C-B2EC-88CD17BC8A01}" type="pres">
      <dgm:prSet presAssocID="{72033D81-1F7E-4FCF-9F5C-F1C93D44E8B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53F1E3-9843-406E-9265-9BC7914BC89F}" srcId="{81F15D2B-DCED-4D0F-A571-54F73B3FA350}" destId="{F771A5EA-F7B5-424A-BDB9-31CC523E1505}" srcOrd="0" destOrd="0" parTransId="{BB64FA1F-121A-40C2-9134-ED798CEF02B2}" sibTransId="{C83514B9-54C0-4C46-B587-443927A686C4}"/>
    <dgm:cxn modelId="{1EAB782E-9C32-460E-A328-09A8D6EDE107}" type="presOf" srcId="{0AC3C1D8-B5F6-4E37-8D0B-6254AF420276}" destId="{BF6D1C1F-E0D3-4F73-8568-84A34FE788C4}" srcOrd="0" destOrd="0" presId="urn:microsoft.com/office/officeart/2005/8/layout/chevron2"/>
    <dgm:cxn modelId="{B8E37C75-A30F-472D-B53E-711D079163F5}" srcId="{35306A08-D848-4277-AEAB-068D0B08F554}" destId="{0AC3C1D8-B5F6-4E37-8D0B-6254AF420276}" srcOrd="3" destOrd="0" parTransId="{B1E42575-DF04-43F2-863A-FEC718F4863C}" sibTransId="{DD672B81-3448-4BCD-8FF2-7A73ACD52456}"/>
    <dgm:cxn modelId="{EC9E6FC4-214A-48D0-9288-31DDA7DDAAB5}" srcId="{35306A08-D848-4277-AEAB-068D0B08F554}" destId="{81F15D2B-DCED-4D0F-A571-54F73B3FA350}" srcOrd="2" destOrd="0" parTransId="{D0621650-C113-41AA-9046-FDFCE32FF360}" sibTransId="{DD21BF55-21B0-4FC2-AA59-974F54C88258}"/>
    <dgm:cxn modelId="{657F2B8D-34B2-412F-95D3-102D7A986308}" type="presOf" srcId="{AB739A9C-9BE3-4F6B-BD2C-877C179665C2}" destId="{9A69FF2A-7E5C-4230-985C-1750A27D3A8B}" srcOrd="0" destOrd="0" presId="urn:microsoft.com/office/officeart/2005/8/layout/chevron2"/>
    <dgm:cxn modelId="{0A95B48D-2ED0-4ED2-93D2-68A9315EB7B3}" type="presOf" srcId="{F771A5EA-F7B5-424A-BDB9-31CC523E1505}" destId="{420CFCA1-AD01-45DD-8D0B-99628B192A92}" srcOrd="0" destOrd="0" presId="urn:microsoft.com/office/officeart/2005/8/layout/chevron2"/>
    <dgm:cxn modelId="{FB9BB5C3-DBA1-49DC-B87E-3B4B1B28C28C}" srcId="{35306A08-D848-4277-AEAB-068D0B08F554}" destId="{304F37A1-12EC-4D8C-9743-28B24A0595FA}" srcOrd="1" destOrd="0" parTransId="{652CC8F6-B2A0-4235-A0BA-03CC04F3BE78}" sibTransId="{D4FCE0D3-51F4-4FB0-85D9-DD6990DFD5A0}"/>
    <dgm:cxn modelId="{70AFFF94-4BD7-44B9-A868-730722E03DDB}" srcId="{304F37A1-12EC-4D8C-9743-28B24A0595FA}" destId="{AB739A9C-9BE3-4F6B-BD2C-877C179665C2}" srcOrd="0" destOrd="0" parTransId="{93632F7C-6E9C-42F5-ADA1-ABB64B3A442D}" sibTransId="{09A81943-AFA7-469C-B777-41224FDA14C1}"/>
    <dgm:cxn modelId="{DF265EF6-07EC-4AA3-AF99-CAE833CD3B15}" srcId="{E093B508-BBF4-4DDC-9A4A-915BE1AC4C9B}" destId="{0B9856D2-CC98-42A3-9B9D-E7D64E51DC81}" srcOrd="0" destOrd="0" parTransId="{FAD0926D-A948-4979-B9E8-F63484516E3E}" sibTransId="{C37D06FA-68A9-4F05-AF2C-FA06D42BA2BA}"/>
    <dgm:cxn modelId="{B46EFF89-3424-4089-9BB0-3901842CDC31}" type="presOf" srcId="{35306A08-D848-4277-AEAB-068D0B08F554}" destId="{5F79E663-A5C1-49A9-9BFC-EC0552DECB4D}" srcOrd="0" destOrd="0" presId="urn:microsoft.com/office/officeart/2005/8/layout/chevron2"/>
    <dgm:cxn modelId="{4F0BD90B-877D-4B0C-A21E-CA44F44A1ED9}" type="presOf" srcId="{23BA337C-C959-4DD6-998C-EB46B91B6BE6}" destId="{F6AD367F-380B-4D4C-B2EC-88CD17BC8A01}" srcOrd="0" destOrd="0" presId="urn:microsoft.com/office/officeart/2005/8/layout/chevron2"/>
    <dgm:cxn modelId="{296F207B-800E-471F-B74D-00906840D1DE}" type="presOf" srcId="{E093B508-BBF4-4DDC-9A4A-915BE1AC4C9B}" destId="{FE301CE2-F123-4728-8314-BF90560DCC6B}" srcOrd="0" destOrd="0" presId="urn:microsoft.com/office/officeart/2005/8/layout/chevron2"/>
    <dgm:cxn modelId="{F0F92584-4C21-4357-AF0E-01FB658A96CA}" srcId="{35306A08-D848-4277-AEAB-068D0B08F554}" destId="{E093B508-BBF4-4DDC-9A4A-915BE1AC4C9B}" srcOrd="0" destOrd="0" parTransId="{F294728E-6F01-4A7A-AD61-596CFDB77B3D}" sibTransId="{F1643033-D75A-4F81-B81B-6C3C8395803A}"/>
    <dgm:cxn modelId="{0CF89219-B48A-48D1-B5B6-3E64ACB41CBF}" type="presOf" srcId="{72033D81-1F7E-4FCF-9F5C-F1C93D44E8B2}" destId="{E10072C5-DD84-4DE3-92BE-7FCDF33CC522}" srcOrd="0" destOrd="0" presId="urn:microsoft.com/office/officeart/2005/8/layout/chevron2"/>
    <dgm:cxn modelId="{0E3678A4-1EC7-444C-94B9-8BB19FE18E72}" type="presOf" srcId="{304F37A1-12EC-4D8C-9743-28B24A0595FA}" destId="{F455B15C-5FEC-4F7C-AAE5-CBF3CA6E847C}" srcOrd="0" destOrd="0" presId="urn:microsoft.com/office/officeart/2005/8/layout/chevron2"/>
    <dgm:cxn modelId="{69F2F4BB-74E6-4695-BBF5-D05C4B08BDC6}" type="presOf" srcId="{5FE4567A-C43C-4227-A801-0C2BEE036633}" destId="{D15054AF-CBF7-4052-B5AB-AB6723E3982E}" srcOrd="0" destOrd="0" presId="urn:microsoft.com/office/officeart/2005/8/layout/chevron2"/>
    <dgm:cxn modelId="{B76450F3-4D2D-4BAD-AB0C-1C8517CE10C2}" type="presOf" srcId="{81F15D2B-DCED-4D0F-A571-54F73B3FA350}" destId="{A6F75312-FBED-4108-BE31-025B32302901}" srcOrd="0" destOrd="0" presId="urn:microsoft.com/office/officeart/2005/8/layout/chevron2"/>
    <dgm:cxn modelId="{82C22B59-5E69-4F55-8BA5-A7D539BE5CA3}" srcId="{72033D81-1F7E-4FCF-9F5C-F1C93D44E8B2}" destId="{23BA337C-C959-4DD6-998C-EB46B91B6BE6}" srcOrd="0" destOrd="0" parTransId="{959A0D58-37E2-4C96-99C7-665B1A0C3851}" sibTransId="{1C3DFCFE-D9B5-4317-B95E-3BA86C6E2B1A}"/>
    <dgm:cxn modelId="{E330F899-E358-4ED7-AA69-EA98882BA7C5}" type="presOf" srcId="{0B9856D2-CC98-42A3-9B9D-E7D64E51DC81}" destId="{611587BE-B4FE-429F-AB44-647B5F29C085}" srcOrd="0" destOrd="0" presId="urn:microsoft.com/office/officeart/2005/8/layout/chevron2"/>
    <dgm:cxn modelId="{9F34DA18-820C-413B-B10C-3EC9252487B8}" srcId="{35306A08-D848-4277-AEAB-068D0B08F554}" destId="{72033D81-1F7E-4FCF-9F5C-F1C93D44E8B2}" srcOrd="4" destOrd="0" parTransId="{7E550318-2845-462D-B0A7-5E2D85CD4608}" sibTransId="{DEC7E70F-9B37-432F-9B9B-910E6A166A07}"/>
    <dgm:cxn modelId="{B20EC1C4-678E-4341-980C-942C676A581E}" srcId="{0AC3C1D8-B5F6-4E37-8D0B-6254AF420276}" destId="{5FE4567A-C43C-4227-A801-0C2BEE036633}" srcOrd="0" destOrd="0" parTransId="{2F6F7E86-DC38-4E57-8E4E-6400CBBCFB9D}" sibTransId="{1749415B-2D50-49AC-9666-9D9920EBD507}"/>
    <dgm:cxn modelId="{84EFA8F4-7244-449B-8642-011A6DDF42D1}" type="presParOf" srcId="{5F79E663-A5C1-49A9-9BFC-EC0552DECB4D}" destId="{54BA448F-A7D2-4C55-8147-2CA5FA0DFC2E}" srcOrd="0" destOrd="0" presId="urn:microsoft.com/office/officeart/2005/8/layout/chevron2"/>
    <dgm:cxn modelId="{D58E1842-A62C-42DB-8E98-F198C5435E62}" type="presParOf" srcId="{54BA448F-A7D2-4C55-8147-2CA5FA0DFC2E}" destId="{FE301CE2-F123-4728-8314-BF90560DCC6B}" srcOrd="0" destOrd="0" presId="urn:microsoft.com/office/officeart/2005/8/layout/chevron2"/>
    <dgm:cxn modelId="{50BA5E37-AB30-462E-ACDC-9D2357ACE14E}" type="presParOf" srcId="{54BA448F-A7D2-4C55-8147-2CA5FA0DFC2E}" destId="{611587BE-B4FE-429F-AB44-647B5F29C085}" srcOrd="1" destOrd="0" presId="urn:microsoft.com/office/officeart/2005/8/layout/chevron2"/>
    <dgm:cxn modelId="{6CECCB05-18D6-48CD-8EDB-30E044139DD9}" type="presParOf" srcId="{5F79E663-A5C1-49A9-9BFC-EC0552DECB4D}" destId="{5F701820-AB2A-403D-A99E-02E5A68BCBDF}" srcOrd="1" destOrd="0" presId="urn:microsoft.com/office/officeart/2005/8/layout/chevron2"/>
    <dgm:cxn modelId="{976DBD4A-A152-4126-AF3C-ABF99BAB4AA4}" type="presParOf" srcId="{5F79E663-A5C1-49A9-9BFC-EC0552DECB4D}" destId="{88A2C6E2-59B1-40A3-9C78-9A576A54B4BF}" srcOrd="2" destOrd="0" presId="urn:microsoft.com/office/officeart/2005/8/layout/chevron2"/>
    <dgm:cxn modelId="{6301E5A2-9F52-40F3-8731-600DC8D483A8}" type="presParOf" srcId="{88A2C6E2-59B1-40A3-9C78-9A576A54B4BF}" destId="{F455B15C-5FEC-4F7C-AAE5-CBF3CA6E847C}" srcOrd="0" destOrd="0" presId="urn:microsoft.com/office/officeart/2005/8/layout/chevron2"/>
    <dgm:cxn modelId="{E92DAAB7-0063-46B6-B353-4CC843E41BD7}" type="presParOf" srcId="{88A2C6E2-59B1-40A3-9C78-9A576A54B4BF}" destId="{9A69FF2A-7E5C-4230-985C-1750A27D3A8B}" srcOrd="1" destOrd="0" presId="urn:microsoft.com/office/officeart/2005/8/layout/chevron2"/>
    <dgm:cxn modelId="{157292C8-2155-4C64-BAF9-44D90471A6BA}" type="presParOf" srcId="{5F79E663-A5C1-49A9-9BFC-EC0552DECB4D}" destId="{D06094E7-BC97-420F-84AF-73388CB519FB}" srcOrd="3" destOrd="0" presId="urn:microsoft.com/office/officeart/2005/8/layout/chevron2"/>
    <dgm:cxn modelId="{11C82197-1152-45E9-AE73-88ECC2B15D51}" type="presParOf" srcId="{5F79E663-A5C1-49A9-9BFC-EC0552DECB4D}" destId="{5C509318-D616-42D4-9217-8B513B255055}" srcOrd="4" destOrd="0" presId="urn:microsoft.com/office/officeart/2005/8/layout/chevron2"/>
    <dgm:cxn modelId="{804E1ACC-EDBB-43AC-8CA1-0012B5A0E98D}" type="presParOf" srcId="{5C509318-D616-42D4-9217-8B513B255055}" destId="{A6F75312-FBED-4108-BE31-025B32302901}" srcOrd="0" destOrd="0" presId="urn:microsoft.com/office/officeart/2005/8/layout/chevron2"/>
    <dgm:cxn modelId="{C40AF76D-6997-4B5E-BFBD-AA5A97E8BD82}" type="presParOf" srcId="{5C509318-D616-42D4-9217-8B513B255055}" destId="{420CFCA1-AD01-45DD-8D0B-99628B192A92}" srcOrd="1" destOrd="0" presId="urn:microsoft.com/office/officeart/2005/8/layout/chevron2"/>
    <dgm:cxn modelId="{D4C4F15B-A1F3-4162-9839-7F7CE56D53B2}" type="presParOf" srcId="{5F79E663-A5C1-49A9-9BFC-EC0552DECB4D}" destId="{20AA25E1-D1FD-4C7D-863A-0619EC04B210}" srcOrd="5" destOrd="0" presId="urn:microsoft.com/office/officeart/2005/8/layout/chevron2"/>
    <dgm:cxn modelId="{40EAF517-095A-4198-9C19-5BC9412970AE}" type="presParOf" srcId="{5F79E663-A5C1-49A9-9BFC-EC0552DECB4D}" destId="{452AD9A0-0B1B-4B41-88B3-82F7E6A2FDB6}" srcOrd="6" destOrd="0" presId="urn:microsoft.com/office/officeart/2005/8/layout/chevron2"/>
    <dgm:cxn modelId="{301438C6-4298-4E4C-B2D1-12F496D72F48}" type="presParOf" srcId="{452AD9A0-0B1B-4B41-88B3-82F7E6A2FDB6}" destId="{BF6D1C1F-E0D3-4F73-8568-84A34FE788C4}" srcOrd="0" destOrd="0" presId="urn:microsoft.com/office/officeart/2005/8/layout/chevron2"/>
    <dgm:cxn modelId="{C55DB022-C42A-4D13-801F-DE3664CC7958}" type="presParOf" srcId="{452AD9A0-0B1B-4B41-88B3-82F7E6A2FDB6}" destId="{D15054AF-CBF7-4052-B5AB-AB6723E3982E}" srcOrd="1" destOrd="0" presId="urn:microsoft.com/office/officeart/2005/8/layout/chevron2"/>
    <dgm:cxn modelId="{AE9E14BB-8D46-4F8F-9775-C36F1E2C2AB6}" type="presParOf" srcId="{5F79E663-A5C1-49A9-9BFC-EC0552DECB4D}" destId="{757A36A5-6832-45E4-950C-A0AE632E565A}" srcOrd="7" destOrd="0" presId="urn:microsoft.com/office/officeart/2005/8/layout/chevron2"/>
    <dgm:cxn modelId="{30E5A8DD-F800-455D-9850-4F6E322064A2}" type="presParOf" srcId="{5F79E663-A5C1-49A9-9BFC-EC0552DECB4D}" destId="{55514297-2835-45BF-B5E2-799CA7E41770}" srcOrd="8" destOrd="0" presId="urn:microsoft.com/office/officeart/2005/8/layout/chevron2"/>
    <dgm:cxn modelId="{DBE40475-DCCF-4847-B71B-FE9FE614C95F}" type="presParOf" srcId="{55514297-2835-45BF-B5E2-799CA7E41770}" destId="{E10072C5-DD84-4DE3-92BE-7FCDF33CC522}" srcOrd="0" destOrd="0" presId="urn:microsoft.com/office/officeart/2005/8/layout/chevron2"/>
    <dgm:cxn modelId="{5066E1CA-B818-4709-830E-EDB0F3EB4877}" type="presParOf" srcId="{55514297-2835-45BF-B5E2-799CA7E41770}" destId="{F6AD367F-380B-4D4C-B2EC-88CD17BC8A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C706DA-C2E9-4F3F-B3DC-0DEBA733792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4168FD-C29E-4CD1-9532-854F94D6A3D5}">
      <dgm:prSet phldrT="[Текст]"/>
      <dgm:spPr/>
      <dgm:t>
        <a:bodyPr/>
        <a:lstStyle/>
        <a:p>
          <a:r>
            <a:rPr lang="ru-RU" dirty="0" smtClean="0"/>
            <a:t>Отрасли прокурорского надзора</a:t>
          </a:r>
          <a:endParaRPr lang="ru-RU" dirty="0"/>
        </a:p>
      </dgm:t>
    </dgm:pt>
    <dgm:pt modelId="{F0B330DF-B317-41A7-81BE-6063D85529CC}" type="parTrans" cxnId="{E82379C2-DE86-491E-95D5-55AA781E5977}">
      <dgm:prSet/>
      <dgm:spPr/>
      <dgm:t>
        <a:bodyPr/>
        <a:lstStyle/>
        <a:p>
          <a:endParaRPr lang="ru-RU"/>
        </a:p>
      </dgm:t>
    </dgm:pt>
    <dgm:pt modelId="{CF4CDAB8-D531-4764-801B-BD6DCAF1ED97}" type="sibTrans" cxnId="{E82379C2-DE86-491E-95D5-55AA781E5977}">
      <dgm:prSet/>
      <dgm:spPr/>
      <dgm:t>
        <a:bodyPr/>
        <a:lstStyle/>
        <a:p>
          <a:endParaRPr lang="ru-RU"/>
        </a:p>
      </dgm:t>
    </dgm:pt>
    <dgm:pt modelId="{F7EBB850-B7FA-440C-8BF9-56864BB0E1D9}">
      <dgm:prSet phldrT="[Текст]"/>
      <dgm:spPr/>
      <dgm:t>
        <a:bodyPr/>
        <a:lstStyle/>
        <a:p>
          <a:r>
            <a:rPr lang="ru-RU" dirty="0" smtClean="0"/>
            <a:t>общий надзор</a:t>
          </a:r>
          <a:endParaRPr lang="ru-RU" dirty="0"/>
        </a:p>
      </dgm:t>
    </dgm:pt>
    <dgm:pt modelId="{2EAEAF14-7605-4F5C-8538-941D42E1C83F}" type="parTrans" cxnId="{FEB03DFA-7F82-4326-A97E-CD583D48086C}">
      <dgm:prSet/>
      <dgm:spPr/>
      <dgm:t>
        <a:bodyPr/>
        <a:lstStyle/>
        <a:p>
          <a:endParaRPr lang="ru-RU"/>
        </a:p>
      </dgm:t>
    </dgm:pt>
    <dgm:pt modelId="{199A7B53-4B96-4BC9-8FCC-2C2A457F7C4B}" type="sibTrans" cxnId="{FEB03DFA-7F82-4326-A97E-CD583D48086C}">
      <dgm:prSet/>
      <dgm:spPr/>
      <dgm:t>
        <a:bodyPr/>
        <a:lstStyle/>
        <a:p>
          <a:endParaRPr lang="ru-RU"/>
        </a:p>
      </dgm:t>
    </dgm:pt>
    <dgm:pt modelId="{0B4E87E0-1858-4F6B-BAC9-457D61434EF4}">
      <dgm:prSet phldrT="[Текст]"/>
      <dgm:spPr/>
      <dgm:t>
        <a:bodyPr/>
        <a:lstStyle/>
        <a:p>
          <a:r>
            <a:rPr lang="ru-RU" dirty="0" smtClean="0"/>
            <a:t>надзор за правильным и единообразным исполнением законов судебными органами</a:t>
          </a:r>
          <a:endParaRPr lang="ru-RU" dirty="0"/>
        </a:p>
      </dgm:t>
    </dgm:pt>
    <dgm:pt modelId="{A2B8D743-DD5D-4231-818C-1AA6C00B0055}" type="parTrans" cxnId="{5A1099CA-B71D-47A9-815A-15EA2A164ECE}">
      <dgm:prSet/>
      <dgm:spPr/>
      <dgm:t>
        <a:bodyPr/>
        <a:lstStyle/>
        <a:p>
          <a:endParaRPr lang="ru-RU"/>
        </a:p>
      </dgm:t>
    </dgm:pt>
    <dgm:pt modelId="{B6512415-E5B4-4B41-87BA-1AD553547DB9}" type="sibTrans" cxnId="{5A1099CA-B71D-47A9-815A-15EA2A164ECE}">
      <dgm:prSet/>
      <dgm:spPr/>
      <dgm:t>
        <a:bodyPr/>
        <a:lstStyle/>
        <a:p>
          <a:endParaRPr lang="ru-RU"/>
        </a:p>
      </dgm:t>
    </dgm:pt>
    <dgm:pt modelId="{2690B177-DF4D-4419-99FA-C784057ED981}">
      <dgm:prSet phldrT="[Текст]"/>
      <dgm:spPr/>
      <dgm:t>
        <a:bodyPr/>
        <a:lstStyle/>
        <a:p>
          <a:r>
            <a:rPr lang="ru-RU" dirty="0" smtClean="0"/>
            <a:t>Структурные подразделения  органов прокуратуры</a:t>
          </a:r>
          <a:endParaRPr lang="ru-RU" dirty="0"/>
        </a:p>
      </dgm:t>
    </dgm:pt>
    <dgm:pt modelId="{F11B0C66-D517-414E-AA4E-5F481E2218C5}" type="parTrans" cxnId="{2363DFD2-0566-4F3E-8520-3576E06A776F}">
      <dgm:prSet/>
      <dgm:spPr/>
      <dgm:t>
        <a:bodyPr/>
        <a:lstStyle/>
        <a:p>
          <a:endParaRPr lang="ru-RU"/>
        </a:p>
      </dgm:t>
    </dgm:pt>
    <dgm:pt modelId="{4E6BACC6-E32F-411A-8061-FFC38574A46E}" type="sibTrans" cxnId="{2363DFD2-0566-4F3E-8520-3576E06A776F}">
      <dgm:prSet/>
      <dgm:spPr/>
      <dgm:t>
        <a:bodyPr/>
        <a:lstStyle/>
        <a:p>
          <a:endParaRPr lang="ru-RU"/>
        </a:p>
      </dgm:t>
    </dgm:pt>
    <dgm:pt modelId="{0A174341-066E-4D1B-8504-90027E60C553}">
      <dgm:prSet phldrT="[Текст]"/>
      <dgm:spPr/>
      <dgm:t>
        <a:bodyPr/>
        <a:lstStyle/>
        <a:p>
          <a:r>
            <a:rPr lang="ru-RU" dirty="0" smtClean="0"/>
            <a:t>транспортная</a:t>
          </a:r>
          <a:endParaRPr lang="ru-RU" dirty="0"/>
        </a:p>
      </dgm:t>
    </dgm:pt>
    <dgm:pt modelId="{BCEF6E80-C3C5-4C19-8F32-746A996E9E8B}" type="parTrans" cxnId="{5D310008-EB26-4FCC-A755-2FC6540E5478}">
      <dgm:prSet/>
      <dgm:spPr/>
      <dgm:t>
        <a:bodyPr/>
        <a:lstStyle/>
        <a:p>
          <a:endParaRPr lang="ru-RU"/>
        </a:p>
      </dgm:t>
    </dgm:pt>
    <dgm:pt modelId="{930D1708-BB54-4731-90E1-6B3B15AAB731}" type="sibTrans" cxnId="{5D310008-EB26-4FCC-A755-2FC6540E5478}">
      <dgm:prSet/>
      <dgm:spPr/>
      <dgm:t>
        <a:bodyPr/>
        <a:lstStyle/>
        <a:p>
          <a:endParaRPr lang="ru-RU"/>
        </a:p>
      </dgm:t>
    </dgm:pt>
    <dgm:pt modelId="{326E53BA-3C2A-47DA-B5F9-2D4A1E5C6D9B}">
      <dgm:prSet/>
      <dgm:spPr/>
      <dgm:t>
        <a:bodyPr/>
        <a:lstStyle/>
        <a:p>
          <a:r>
            <a:rPr lang="ru-RU" dirty="0" smtClean="0"/>
            <a:t>надзор за исполнением законов органами дознания и предварительного следствия</a:t>
          </a:r>
          <a:endParaRPr lang="ru-RU" dirty="0"/>
        </a:p>
      </dgm:t>
    </dgm:pt>
    <dgm:pt modelId="{438842A0-B21C-4671-A995-BBF45912B4D6}" type="parTrans" cxnId="{8BD192AC-A907-4F65-BC9D-4B03A2428821}">
      <dgm:prSet/>
      <dgm:spPr/>
      <dgm:t>
        <a:bodyPr/>
        <a:lstStyle/>
        <a:p>
          <a:endParaRPr lang="ru-RU"/>
        </a:p>
      </dgm:t>
    </dgm:pt>
    <dgm:pt modelId="{215627C5-C15E-411E-990B-7F04BF3DA636}" type="sibTrans" cxnId="{8BD192AC-A907-4F65-BC9D-4B03A2428821}">
      <dgm:prSet/>
      <dgm:spPr/>
      <dgm:t>
        <a:bodyPr/>
        <a:lstStyle/>
        <a:p>
          <a:endParaRPr lang="ru-RU"/>
        </a:p>
      </dgm:t>
    </dgm:pt>
    <dgm:pt modelId="{40377FE9-2EEF-43C1-BC6B-7439166B16BA}">
      <dgm:prSet/>
      <dgm:spPr/>
      <dgm:t>
        <a:bodyPr/>
        <a:lstStyle/>
        <a:p>
          <a:r>
            <a:rPr lang="ru-RU" dirty="0" smtClean="0"/>
            <a:t>надзор за законностью и, правильностью действий ОГПУ, милиции, исправительно-трудовых учреждений</a:t>
          </a:r>
          <a:endParaRPr lang="ru-RU" dirty="0"/>
        </a:p>
      </dgm:t>
    </dgm:pt>
    <dgm:pt modelId="{78B963DA-ACAD-4DE9-A25B-B58DD6C1DC54}" type="parTrans" cxnId="{EF0A21BC-4ECF-4AB6-8998-D0CBAD793078}">
      <dgm:prSet/>
      <dgm:spPr/>
      <dgm:t>
        <a:bodyPr/>
        <a:lstStyle/>
        <a:p>
          <a:endParaRPr lang="ru-RU"/>
        </a:p>
      </dgm:t>
    </dgm:pt>
    <dgm:pt modelId="{490AF2B6-D5CD-465E-A8A8-DA2AE88DB717}" type="sibTrans" cxnId="{EF0A21BC-4ECF-4AB6-8998-D0CBAD793078}">
      <dgm:prSet/>
      <dgm:spPr/>
      <dgm:t>
        <a:bodyPr/>
        <a:lstStyle/>
        <a:p>
          <a:endParaRPr lang="ru-RU"/>
        </a:p>
      </dgm:t>
    </dgm:pt>
    <dgm:pt modelId="{53848CCD-12B8-4F85-8D48-29D33D264A18}">
      <dgm:prSet/>
      <dgm:spPr/>
      <dgm:t>
        <a:bodyPr/>
        <a:lstStyle/>
        <a:p>
          <a:r>
            <a:rPr lang="ru-RU" dirty="0" smtClean="0"/>
            <a:t>военная</a:t>
          </a:r>
          <a:endParaRPr lang="ru-RU" dirty="0"/>
        </a:p>
      </dgm:t>
    </dgm:pt>
    <dgm:pt modelId="{C0248BB1-4361-4888-A8C2-7775C95D0853}" type="parTrans" cxnId="{849AD35C-D131-452B-82B7-DEF1A87D3C1C}">
      <dgm:prSet/>
      <dgm:spPr/>
      <dgm:t>
        <a:bodyPr/>
        <a:lstStyle/>
        <a:p>
          <a:endParaRPr lang="ru-RU"/>
        </a:p>
      </dgm:t>
    </dgm:pt>
    <dgm:pt modelId="{43531F6E-B4FE-490E-8BF0-5E2C125D3D26}" type="sibTrans" cxnId="{849AD35C-D131-452B-82B7-DEF1A87D3C1C}">
      <dgm:prSet/>
      <dgm:spPr/>
      <dgm:t>
        <a:bodyPr/>
        <a:lstStyle/>
        <a:p>
          <a:endParaRPr lang="ru-RU"/>
        </a:p>
      </dgm:t>
    </dgm:pt>
    <dgm:pt modelId="{18DC760B-593E-4BF8-9614-195B41E8D7F6}">
      <dgm:prSet/>
      <dgm:spPr/>
      <dgm:t>
        <a:bodyPr/>
        <a:lstStyle/>
        <a:p>
          <a:r>
            <a:rPr lang="ru-RU" dirty="0" smtClean="0"/>
            <a:t>Функции центрального аппарата</a:t>
          </a:r>
          <a:endParaRPr lang="ru-RU" dirty="0"/>
        </a:p>
      </dgm:t>
    </dgm:pt>
    <dgm:pt modelId="{E0206BB1-3D85-4E44-B458-451693DD7DAB}" type="parTrans" cxnId="{C820689A-73C9-466A-9080-140735B17DBB}">
      <dgm:prSet/>
      <dgm:spPr/>
      <dgm:t>
        <a:bodyPr/>
        <a:lstStyle/>
        <a:p>
          <a:endParaRPr lang="ru-RU"/>
        </a:p>
      </dgm:t>
    </dgm:pt>
    <dgm:pt modelId="{5274BFDF-05A1-4F51-B635-B9EDB0A62BFF}" type="sibTrans" cxnId="{C820689A-73C9-466A-9080-140735B17DBB}">
      <dgm:prSet/>
      <dgm:spPr/>
      <dgm:t>
        <a:bodyPr/>
        <a:lstStyle/>
        <a:p>
          <a:endParaRPr lang="ru-RU"/>
        </a:p>
      </dgm:t>
    </dgm:pt>
    <dgm:pt modelId="{1A9D47E8-6F9C-4B9A-AAC4-2977D01A769A}">
      <dgm:prSet/>
      <dgm:spPr/>
      <dgm:t>
        <a:bodyPr/>
        <a:lstStyle/>
        <a:p>
          <a:r>
            <a:rPr lang="ru-RU" dirty="0" smtClean="0"/>
            <a:t>руководство нижестоящими прокуратурами </a:t>
          </a:r>
          <a:endParaRPr lang="ru-RU" dirty="0"/>
        </a:p>
      </dgm:t>
    </dgm:pt>
    <dgm:pt modelId="{DD8D9D69-63B2-4E11-B69A-23F150683767}" type="parTrans" cxnId="{BDD40D39-D32F-4058-8016-2C11AE441EA1}">
      <dgm:prSet/>
      <dgm:spPr/>
      <dgm:t>
        <a:bodyPr/>
        <a:lstStyle/>
        <a:p>
          <a:endParaRPr lang="ru-RU"/>
        </a:p>
      </dgm:t>
    </dgm:pt>
    <dgm:pt modelId="{23D8A05D-38F3-468C-8D04-B3F67169FC14}" type="sibTrans" cxnId="{BDD40D39-D32F-4058-8016-2C11AE441EA1}">
      <dgm:prSet/>
      <dgm:spPr/>
      <dgm:t>
        <a:bodyPr/>
        <a:lstStyle/>
        <a:p>
          <a:endParaRPr lang="ru-RU"/>
        </a:p>
      </dgm:t>
    </dgm:pt>
    <dgm:pt modelId="{1DF6A281-FE68-42F9-A432-FD98B3CD6436}">
      <dgm:prSet/>
      <dgm:spPr/>
      <dgm:t>
        <a:bodyPr/>
        <a:lstStyle/>
        <a:p>
          <a:r>
            <a:rPr lang="ru-RU" dirty="0" smtClean="0"/>
            <a:t>издание различного рода указаний и распоряжений</a:t>
          </a:r>
          <a:endParaRPr lang="ru-RU" dirty="0"/>
        </a:p>
      </dgm:t>
    </dgm:pt>
    <dgm:pt modelId="{BC0F22ED-FA3F-4A2A-8CFD-ECC67BE4DC7F}" type="parTrans" cxnId="{CB22A5CC-3055-4E2A-87B3-15A0A7D0B758}">
      <dgm:prSet/>
      <dgm:spPr/>
      <dgm:t>
        <a:bodyPr/>
        <a:lstStyle/>
        <a:p>
          <a:endParaRPr lang="ru-RU"/>
        </a:p>
      </dgm:t>
    </dgm:pt>
    <dgm:pt modelId="{DAE364B3-119A-4098-A853-2BAF0B4A7DA3}" type="sibTrans" cxnId="{CB22A5CC-3055-4E2A-87B3-15A0A7D0B758}">
      <dgm:prSet/>
      <dgm:spPr/>
      <dgm:t>
        <a:bodyPr/>
        <a:lstStyle/>
        <a:p>
          <a:endParaRPr lang="ru-RU"/>
        </a:p>
      </dgm:t>
    </dgm:pt>
    <dgm:pt modelId="{9C043F38-6143-417D-9964-44F15D7CB873}">
      <dgm:prSet/>
      <dgm:spPr/>
      <dgm:t>
        <a:bodyPr/>
        <a:lstStyle/>
        <a:p>
          <a:r>
            <a:rPr lang="ru-RU" dirty="0" smtClean="0"/>
            <a:t>проведение проверок деятельности нижестоящих прокуратур</a:t>
          </a:r>
          <a:endParaRPr lang="ru-RU" dirty="0"/>
        </a:p>
      </dgm:t>
    </dgm:pt>
    <dgm:pt modelId="{ED482BB8-62E2-4219-B651-D69BCDB22AB6}" type="parTrans" cxnId="{F26CB9BF-B977-4BD9-8160-791D35785F2D}">
      <dgm:prSet/>
      <dgm:spPr/>
      <dgm:t>
        <a:bodyPr/>
        <a:lstStyle/>
        <a:p>
          <a:endParaRPr lang="ru-RU"/>
        </a:p>
      </dgm:t>
    </dgm:pt>
    <dgm:pt modelId="{746ADC58-C3BC-4ABC-B86E-167ADDDA4AC9}" type="sibTrans" cxnId="{F26CB9BF-B977-4BD9-8160-791D35785F2D}">
      <dgm:prSet/>
      <dgm:spPr/>
      <dgm:t>
        <a:bodyPr/>
        <a:lstStyle/>
        <a:p>
          <a:endParaRPr lang="ru-RU"/>
        </a:p>
      </dgm:t>
    </dgm:pt>
    <dgm:pt modelId="{B8A36B9A-B5D1-4E27-BC43-470A0B25F924}">
      <dgm:prSet/>
      <dgm:spPr/>
      <dgm:t>
        <a:bodyPr/>
        <a:lstStyle/>
        <a:p>
          <a:r>
            <a:rPr lang="ru-RU" dirty="0" smtClean="0"/>
            <a:t>созыв совещаний подчиненных прокуроров и следователей</a:t>
          </a:r>
          <a:endParaRPr lang="ru-RU" dirty="0"/>
        </a:p>
      </dgm:t>
    </dgm:pt>
    <dgm:pt modelId="{E6C2480E-134C-4F40-9780-481ACF043434}" type="parTrans" cxnId="{AA564767-94C2-475A-BAEC-F8F11A193D42}">
      <dgm:prSet/>
      <dgm:spPr/>
      <dgm:t>
        <a:bodyPr/>
        <a:lstStyle/>
        <a:p>
          <a:endParaRPr lang="ru-RU"/>
        </a:p>
      </dgm:t>
    </dgm:pt>
    <dgm:pt modelId="{FC36FE73-A896-4933-8DC7-12F63E75F5AF}" type="sibTrans" cxnId="{AA564767-94C2-475A-BAEC-F8F11A193D42}">
      <dgm:prSet/>
      <dgm:spPr/>
      <dgm:t>
        <a:bodyPr/>
        <a:lstStyle/>
        <a:p>
          <a:endParaRPr lang="ru-RU"/>
        </a:p>
      </dgm:t>
    </dgm:pt>
    <dgm:pt modelId="{E9DCC662-11A9-4E08-86DA-06DAF4B2B61F}" type="pres">
      <dgm:prSet presAssocID="{E7C706DA-C2E9-4F3F-B3DC-0DEBA733792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485524-2CFF-4E8C-8BFE-35B6B1D25AB9}" type="pres">
      <dgm:prSet presAssocID="{1F4168FD-C29E-4CD1-9532-854F94D6A3D5}" presName="root" presStyleCnt="0"/>
      <dgm:spPr/>
    </dgm:pt>
    <dgm:pt modelId="{9E46F3A4-ACBA-4E02-94F2-28932C526277}" type="pres">
      <dgm:prSet presAssocID="{1F4168FD-C29E-4CD1-9532-854F94D6A3D5}" presName="rootComposite" presStyleCnt="0"/>
      <dgm:spPr/>
    </dgm:pt>
    <dgm:pt modelId="{60A865E3-28F3-474C-87D1-92A13B3767BE}" type="pres">
      <dgm:prSet presAssocID="{1F4168FD-C29E-4CD1-9532-854F94D6A3D5}" presName="rootText" presStyleLbl="node1" presStyleIdx="0" presStyleCnt="3"/>
      <dgm:spPr/>
      <dgm:t>
        <a:bodyPr/>
        <a:lstStyle/>
        <a:p>
          <a:endParaRPr lang="ru-RU"/>
        </a:p>
      </dgm:t>
    </dgm:pt>
    <dgm:pt modelId="{313C36FE-DF2D-4828-A612-E533AA29D50D}" type="pres">
      <dgm:prSet presAssocID="{1F4168FD-C29E-4CD1-9532-854F94D6A3D5}" presName="rootConnector" presStyleLbl="node1" presStyleIdx="0" presStyleCnt="3"/>
      <dgm:spPr/>
      <dgm:t>
        <a:bodyPr/>
        <a:lstStyle/>
        <a:p>
          <a:endParaRPr lang="ru-RU"/>
        </a:p>
      </dgm:t>
    </dgm:pt>
    <dgm:pt modelId="{E3CC0ED3-F5A0-4FE9-9AE4-75E59293B1B7}" type="pres">
      <dgm:prSet presAssocID="{1F4168FD-C29E-4CD1-9532-854F94D6A3D5}" presName="childShape" presStyleCnt="0"/>
      <dgm:spPr/>
    </dgm:pt>
    <dgm:pt modelId="{0A7D269A-9D96-4E4A-AD6E-C2A915C4398D}" type="pres">
      <dgm:prSet presAssocID="{2EAEAF14-7605-4F5C-8538-941D42E1C83F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C92FEC0C-FA0B-4F46-950C-E342855A0493}" type="pres">
      <dgm:prSet presAssocID="{F7EBB850-B7FA-440C-8BF9-56864BB0E1D9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37E6A-0F23-45EA-BEA4-A12D7ED70501}" type="pres">
      <dgm:prSet presAssocID="{A2B8D743-DD5D-4231-818C-1AA6C00B0055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FB14E19A-BCA3-4DD6-AFA8-953FE879D2E0}" type="pres">
      <dgm:prSet presAssocID="{0B4E87E0-1858-4F6B-BAC9-457D61434EF4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A6A29-8179-4E6E-8E26-CC769B3FD3BB}" type="pres">
      <dgm:prSet presAssocID="{438842A0-B21C-4671-A995-BBF45912B4D6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35EBF735-28A7-4F09-81B5-7C702E5B778A}" type="pres">
      <dgm:prSet presAssocID="{326E53BA-3C2A-47DA-B5F9-2D4A1E5C6D9B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7ABF0-3FAF-495B-BF31-54C605E58098}" type="pres">
      <dgm:prSet presAssocID="{78B963DA-ACAD-4DE9-A25B-B58DD6C1DC54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4C26A740-6255-4D46-BEC2-8ECB5C092BEF}" type="pres">
      <dgm:prSet presAssocID="{40377FE9-2EEF-43C1-BC6B-7439166B16BA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BC283-5E63-4277-B393-3C14C58D439E}" type="pres">
      <dgm:prSet presAssocID="{2690B177-DF4D-4419-99FA-C784057ED981}" presName="root" presStyleCnt="0"/>
      <dgm:spPr/>
    </dgm:pt>
    <dgm:pt modelId="{58F65299-0F16-4211-A91A-AC09FDFEA249}" type="pres">
      <dgm:prSet presAssocID="{2690B177-DF4D-4419-99FA-C784057ED981}" presName="rootComposite" presStyleCnt="0"/>
      <dgm:spPr/>
    </dgm:pt>
    <dgm:pt modelId="{22B70E6A-7B23-4316-A45F-E3270D4F43A8}" type="pres">
      <dgm:prSet presAssocID="{2690B177-DF4D-4419-99FA-C784057ED981}" presName="rootText" presStyleLbl="node1" presStyleIdx="1" presStyleCnt="3"/>
      <dgm:spPr/>
      <dgm:t>
        <a:bodyPr/>
        <a:lstStyle/>
        <a:p>
          <a:endParaRPr lang="ru-RU"/>
        </a:p>
      </dgm:t>
    </dgm:pt>
    <dgm:pt modelId="{A34B659E-551B-4769-90D1-931DB242E61B}" type="pres">
      <dgm:prSet presAssocID="{2690B177-DF4D-4419-99FA-C784057ED981}" presName="rootConnector" presStyleLbl="node1" presStyleIdx="1" presStyleCnt="3"/>
      <dgm:spPr/>
      <dgm:t>
        <a:bodyPr/>
        <a:lstStyle/>
        <a:p>
          <a:endParaRPr lang="ru-RU"/>
        </a:p>
      </dgm:t>
    </dgm:pt>
    <dgm:pt modelId="{7D66BC10-11C9-42F0-97C6-3BA5E9644AE3}" type="pres">
      <dgm:prSet presAssocID="{2690B177-DF4D-4419-99FA-C784057ED981}" presName="childShape" presStyleCnt="0"/>
      <dgm:spPr/>
    </dgm:pt>
    <dgm:pt modelId="{6B90FB1C-A035-4FE5-BA98-F81F230A605E}" type="pres">
      <dgm:prSet presAssocID="{C0248BB1-4361-4888-A8C2-7775C95D0853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F3813D1D-29E0-4E9A-89D5-3B1CC587803D}" type="pres">
      <dgm:prSet presAssocID="{53848CCD-12B8-4F85-8D48-29D33D264A18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07EB8-13B6-4DB2-8265-0BCEA9B2BB8B}" type="pres">
      <dgm:prSet presAssocID="{BCEF6E80-C3C5-4C19-8F32-746A996E9E8B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6CD91813-8CA8-4413-B62E-42AB5D448982}" type="pres">
      <dgm:prSet presAssocID="{0A174341-066E-4D1B-8504-90027E60C553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E8756-B152-44B4-AF6F-C8D4EAEBC1C8}" type="pres">
      <dgm:prSet presAssocID="{18DC760B-593E-4BF8-9614-195B41E8D7F6}" presName="root" presStyleCnt="0"/>
      <dgm:spPr/>
    </dgm:pt>
    <dgm:pt modelId="{05E2BC29-26C1-4D48-86A3-07EA5E3D3FA6}" type="pres">
      <dgm:prSet presAssocID="{18DC760B-593E-4BF8-9614-195B41E8D7F6}" presName="rootComposite" presStyleCnt="0"/>
      <dgm:spPr/>
    </dgm:pt>
    <dgm:pt modelId="{DEA466C2-AA16-4210-AF32-9B931490139F}" type="pres">
      <dgm:prSet presAssocID="{18DC760B-593E-4BF8-9614-195B41E8D7F6}" presName="rootText" presStyleLbl="node1" presStyleIdx="2" presStyleCnt="3"/>
      <dgm:spPr/>
      <dgm:t>
        <a:bodyPr/>
        <a:lstStyle/>
        <a:p>
          <a:endParaRPr lang="ru-RU"/>
        </a:p>
      </dgm:t>
    </dgm:pt>
    <dgm:pt modelId="{3E1D2ED9-3A06-4696-AD28-B37550BF6512}" type="pres">
      <dgm:prSet presAssocID="{18DC760B-593E-4BF8-9614-195B41E8D7F6}" presName="rootConnector" presStyleLbl="node1" presStyleIdx="2" presStyleCnt="3"/>
      <dgm:spPr/>
      <dgm:t>
        <a:bodyPr/>
        <a:lstStyle/>
        <a:p>
          <a:endParaRPr lang="ru-RU"/>
        </a:p>
      </dgm:t>
    </dgm:pt>
    <dgm:pt modelId="{4279DF11-5E27-443B-BD12-B78A29E185CC}" type="pres">
      <dgm:prSet presAssocID="{18DC760B-593E-4BF8-9614-195B41E8D7F6}" presName="childShape" presStyleCnt="0"/>
      <dgm:spPr/>
    </dgm:pt>
    <dgm:pt modelId="{E95F8070-77A5-460A-B889-1D5833C6551F}" type="pres">
      <dgm:prSet presAssocID="{DD8D9D69-63B2-4E11-B69A-23F150683767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9793D014-023C-47FA-ADCD-7198B0A828FF}" type="pres">
      <dgm:prSet presAssocID="{1A9D47E8-6F9C-4B9A-AAC4-2977D01A769A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61A59-BBDC-4305-9A25-309B0EA434FB}" type="pres">
      <dgm:prSet presAssocID="{BC0F22ED-FA3F-4A2A-8CFD-ECC67BE4DC7F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8C45DE1E-1F14-4003-BC3A-2BEE354030AB}" type="pres">
      <dgm:prSet presAssocID="{1DF6A281-FE68-42F9-A432-FD98B3CD6436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36431-A36A-4C0B-B3BC-6829B1740671}" type="pres">
      <dgm:prSet presAssocID="{E6C2480E-134C-4F40-9780-481ACF043434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69F0C31F-7F96-4EB4-90F3-AD35292933CD}" type="pres">
      <dgm:prSet presAssocID="{B8A36B9A-B5D1-4E27-BC43-470A0B25F924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FF1BC-09A1-40A8-AE7B-DD0CBF1146C2}" type="pres">
      <dgm:prSet presAssocID="{ED482BB8-62E2-4219-B651-D69BCDB22AB6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C0B1B3DF-A202-435B-858B-37081F964A2B}" type="pres">
      <dgm:prSet presAssocID="{9C043F38-6143-417D-9964-44F15D7CB873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9C81E4-2BB6-4E11-829A-88C3E0AA425C}" type="presOf" srcId="{E6C2480E-134C-4F40-9780-481ACF043434}" destId="{CE536431-A36A-4C0B-B3BC-6829B1740671}" srcOrd="0" destOrd="0" presId="urn:microsoft.com/office/officeart/2005/8/layout/hierarchy3"/>
    <dgm:cxn modelId="{2363DFD2-0566-4F3E-8520-3576E06A776F}" srcId="{E7C706DA-C2E9-4F3F-B3DC-0DEBA7337921}" destId="{2690B177-DF4D-4419-99FA-C784057ED981}" srcOrd="1" destOrd="0" parTransId="{F11B0C66-D517-414E-AA4E-5F481E2218C5}" sibTransId="{4E6BACC6-E32F-411A-8061-FFC38574A46E}"/>
    <dgm:cxn modelId="{D45309D6-18CF-44ED-9033-246D6365F083}" type="presOf" srcId="{53848CCD-12B8-4F85-8D48-29D33D264A18}" destId="{F3813D1D-29E0-4E9A-89D5-3B1CC587803D}" srcOrd="0" destOrd="0" presId="urn:microsoft.com/office/officeart/2005/8/layout/hierarchy3"/>
    <dgm:cxn modelId="{3573640D-99E3-4625-95D9-4AD437328921}" type="presOf" srcId="{18DC760B-593E-4BF8-9614-195B41E8D7F6}" destId="{3E1D2ED9-3A06-4696-AD28-B37550BF6512}" srcOrd="1" destOrd="0" presId="urn:microsoft.com/office/officeart/2005/8/layout/hierarchy3"/>
    <dgm:cxn modelId="{C820689A-73C9-466A-9080-140735B17DBB}" srcId="{E7C706DA-C2E9-4F3F-B3DC-0DEBA7337921}" destId="{18DC760B-593E-4BF8-9614-195B41E8D7F6}" srcOrd="2" destOrd="0" parTransId="{E0206BB1-3D85-4E44-B458-451693DD7DAB}" sibTransId="{5274BFDF-05A1-4F51-B635-B9EDB0A62BFF}"/>
    <dgm:cxn modelId="{0946E88A-2DBA-403D-A721-B58178589CD9}" type="presOf" srcId="{BC0F22ED-FA3F-4A2A-8CFD-ECC67BE4DC7F}" destId="{DA961A59-BBDC-4305-9A25-309B0EA434FB}" srcOrd="0" destOrd="0" presId="urn:microsoft.com/office/officeart/2005/8/layout/hierarchy3"/>
    <dgm:cxn modelId="{5D310008-EB26-4FCC-A755-2FC6540E5478}" srcId="{2690B177-DF4D-4419-99FA-C784057ED981}" destId="{0A174341-066E-4D1B-8504-90027E60C553}" srcOrd="1" destOrd="0" parTransId="{BCEF6E80-C3C5-4C19-8F32-746A996E9E8B}" sibTransId="{930D1708-BB54-4731-90E1-6B3B15AAB731}"/>
    <dgm:cxn modelId="{27A9AA19-2465-4CDB-9331-537AA1230878}" type="presOf" srcId="{2690B177-DF4D-4419-99FA-C784057ED981}" destId="{22B70E6A-7B23-4316-A45F-E3270D4F43A8}" srcOrd="0" destOrd="0" presId="urn:microsoft.com/office/officeart/2005/8/layout/hierarchy3"/>
    <dgm:cxn modelId="{B6D4697B-D781-429F-B2EE-FBD7D65CC839}" type="presOf" srcId="{ED482BB8-62E2-4219-B651-D69BCDB22AB6}" destId="{942FF1BC-09A1-40A8-AE7B-DD0CBF1146C2}" srcOrd="0" destOrd="0" presId="urn:microsoft.com/office/officeart/2005/8/layout/hierarchy3"/>
    <dgm:cxn modelId="{FEB03DFA-7F82-4326-A97E-CD583D48086C}" srcId="{1F4168FD-C29E-4CD1-9532-854F94D6A3D5}" destId="{F7EBB850-B7FA-440C-8BF9-56864BB0E1D9}" srcOrd="0" destOrd="0" parTransId="{2EAEAF14-7605-4F5C-8538-941D42E1C83F}" sibTransId="{199A7B53-4B96-4BC9-8FCC-2C2A457F7C4B}"/>
    <dgm:cxn modelId="{D12EE6B4-0795-40CB-BC5E-5593F8C32CE8}" type="presOf" srcId="{2EAEAF14-7605-4F5C-8538-941D42E1C83F}" destId="{0A7D269A-9D96-4E4A-AD6E-C2A915C4398D}" srcOrd="0" destOrd="0" presId="urn:microsoft.com/office/officeart/2005/8/layout/hierarchy3"/>
    <dgm:cxn modelId="{8ED45E67-F146-45F2-9CD8-95C0B1389C0F}" type="presOf" srcId="{326E53BA-3C2A-47DA-B5F9-2D4A1E5C6D9B}" destId="{35EBF735-28A7-4F09-81B5-7C702E5B778A}" srcOrd="0" destOrd="0" presId="urn:microsoft.com/office/officeart/2005/8/layout/hierarchy3"/>
    <dgm:cxn modelId="{81DBE564-23A0-4C5B-B1FB-633D99D4CC73}" type="presOf" srcId="{9C043F38-6143-417D-9964-44F15D7CB873}" destId="{C0B1B3DF-A202-435B-858B-37081F964A2B}" srcOrd="0" destOrd="0" presId="urn:microsoft.com/office/officeart/2005/8/layout/hierarchy3"/>
    <dgm:cxn modelId="{30DF1C1E-CF23-465D-B920-97D7A8A0CF0B}" type="presOf" srcId="{78B963DA-ACAD-4DE9-A25B-B58DD6C1DC54}" destId="{0157ABF0-3FAF-495B-BF31-54C605E58098}" srcOrd="0" destOrd="0" presId="urn:microsoft.com/office/officeart/2005/8/layout/hierarchy3"/>
    <dgm:cxn modelId="{BDD40D39-D32F-4058-8016-2C11AE441EA1}" srcId="{18DC760B-593E-4BF8-9614-195B41E8D7F6}" destId="{1A9D47E8-6F9C-4B9A-AAC4-2977D01A769A}" srcOrd="0" destOrd="0" parTransId="{DD8D9D69-63B2-4E11-B69A-23F150683767}" sibTransId="{23D8A05D-38F3-468C-8D04-B3F67169FC14}"/>
    <dgm:cxn modelId="{6BDE1370-7A96-4CF5-9D70-795579672C51}" type="presOf" srcId="{2690B177-DF4D-4419-99FA-C784057ED981}" destId="{A34B659E-551B-4769-90D1-931DB242E61B}" srcOrd="1" destOrd="0" presId="urn:microsoft.com/office/officeart/2005/8/layout/hierarchy3"/>
    <dgm:cxn modelId="{F26CB9BF-B977-4BD9-8160-791D35785F2D}" srcId="{18DC760B-593E-4BF8-9614-195B41E8D7F6}" destId="{9C043F38-6143-417D-9964-44F15D7CB873}" srcOrd="3" destOrd="0" parTransId="{ED482BB8-62E2-4219-B651-D69BCDB22AB6}" sibTransId="{746ADC58-C3BC-4ABC-B86E-167ADDDA4AC9}"/>
    <dgm:cxn modelId="{7BF8FC98-81C5-4C5F-817E-0800D4346991}" type="presOf" srcId="{BCEF6E80-C3C5-4C19-8F32-746A996E9E8B}" destId="{28007EB8-13B6-4DB2-8265-0BCEA9B2BB8B}" srcOrd="0" destOrd="0" presId="urn:microsoft.com/office/officeart/2005/8/layout/hierarchy3"/>
    <dgm:cxn modelId="{B791265B-6ADC-4557-BDC8-F08DA734BE2C}" type="presOf" srcId="{E7C706DA-C2E9-4F3F-B3DC-0DEBA7337921}" destId="{E9DCC662-11A9-4E08-86DA-06DAF4B2B61F}" srcOrd="0" destOrd="0" presId="urn:microsoft.com/office/officeart/2005/8/layout/hierarchy3"/>
    <dgm:cxn modelId="{E3ADAAFF-0081-42AC-BD60-AC085ECA2D0B}" type="presOf" srcId="{C0248BB1-4361-4888-A8C2-7775C95D0853}" destId="{6B90FB1C-A035-4FE5-BA98-F81F230A605E}" srcOrd="0" destOrd="0" presId="urn:microsoft.com/office/officeart/2005/8/layout/hierarchy3"/>
    <dgm:cxn modelId="{AA564767-94C2-475A-BAEC-F8F11A193D42}" srcId="{18DC760B-593E-4BF8-9614-195B41E8D7F6}" destId="{B8A36B9A-B5D1-4E27-BC43-470A0B25F924}" srcOrd="2" destOrd="0" parTransId="{E6C2480E-134C-4F40-9780-481ACF043434}" sibTransId="{FC36FE73-A896-4933-8DC7-12F63E75F5AF}"/>
    <dgm:cxn modelId="{1404998F-EF9F-4D66-8CA9-6E5E0CC1FA1B}" type="presOf" srcId="{DD8D9D69-63B2-4E11-B69A-23F150683767}" destId="{E95F8070-77A5-460A-B889-1D5833C6551F}" srcOrd="0" destOrd="0" presId="urn:microsoft.com/office/officeart/2005/8/layout/hierarchy3"/>
    <dgm:cxn modelId="{CBE2864E-7139-4788-A789-C9247AEA8E02}" type="presOf" srcId="{40377FE9-2EEF-43C1-BC6B-7439166B16BA}" destId="{4C26A740-6255-4D46-BEC2-8ECB5C092BEF}" srcOrd="0" destOrd="0" presId="urn:microsoft.com/office/officeart/2005/8/layout/hierarchy3"/>
    <dgm:cxn modelId="{8BD192AC-A907-4F65-BC9D-4B03A2428821}" srcId="{1F4168FD-C29E-4CD1-9532-854F94D6A3D5}" destId="{326E53BA-3C2A-47DA-B5F9-2D4A1E5C6D9B}" srcOrd="2" destOrd="0" parTransId="{438842A0-B21C-4671-A995-BBF45912B4D6}" sibTransId="{215627C5-C15E-411E-990B-7F04BF3DA636}"/>
    <dgm:cxn modelId="{AD60EBAD-C730-470E-9CC7-DB2BDAF08D70}" type="presOf" srcId="{0B4E87E0-1858-4F6B-BAC9-457D61434EF4}" destId="{FB14E19A-BCA3-4DD6-AFA8-953FE879D2E0}" srcOrd="0" destOrd="0" presId="urn:microsoft.com/office/officeart/2005/8/layout/hierarchy3"/>
    <dgm:cxn modelId="{CB22A5CC-3055-4E2A-87B3-15A0A7D0B758}" srcId="{18DC760B-593E-4BF8-9614-195B41E8D7F6}" destId="{1DF6A281-FE68-42F9-A432-FD98B3CD6436}" srcOrd="1" destOrd="0" parTransId="{BC0F22ED-FA3F-4A2A-8CFD-ECC67BE4DC7F}" sibTransId="{DAE364B3-119A-4098-A853-2BAF0B4A7DA3}"/>
    <dgm:cxn modelId="{175DA373-9ED5-4546-A839-F1C578117485}" type="presOf" srcId="{A2B8D743-DD5D-4231-818C-1AA6C00B0055}" destId="{0E937E6A-0F23-45EA-BEA4-A12D7ED70501}" srcOrd="0" destOrd="0" presId="urn:microsoft.com/office/officeart/2005/8/layout/hierarchy3"/>
    <dgm:cxn modelId="{E82379C2-DE86-491E-95D5-55AA781E5977}" srcId="{E7C706DA-C2E9-4F3F-B3DC-0DEBA7337921}" destId="{1F4168FD-C29E-4CD1-9532-854F94D6A3D5}" srcOrd="0" destOrd="0" parTransId="{F0B330DF-B317-41A7-81BE-6063D85529CC}" sibTransId="{CF4CDAB8-D531-4764-801B-BD6DCAF1ED97}"/>
    <dgm:cxn modelId="{5A1099CA-B71D-47A9-815A-15EA2A164ECE}" srcId="{1F4168FD-C29E-4CD1-9532-854F94D6A3D5}" destId="{0B4E87E0-1858-4F6B-BAC9-457D61434EF4}" srcOrd="1" destOrd="0" parTransId="{A2B8D743-DD5D-4231-818C-1AA6C00B0055}" sibTransId="{B6512415-E5B4-4B41-87BA-1AD553547DB9}"/>
    <dgm:cxn modelId="{DA6AA62F-6948-45A8-AEC1-91FEBE76D739}" type="presOf" srcId="{F7EBB850-B7FA-440C-8BF9-56864BB0E1D9}" destId="{C92FEC0C-FA0B-4F46-950C-E342855A0493}" srcOrd="0" destOrd="0" presId="urn:microsoft.com/office/officeart/2005/8/layout/hierarchy3"/>
    <dgm:cxn modelId="{849AD35C-D131-452B-82B7-DEF1A87D3C1C}" srcId="{2690B177-DF4D-4419-99FA-C784057ED981}" destId="{53848CCD-12B8-4F85-8D48-29D33D264A18}" srcOrd="0" destOrd="0" parTransId="{C0248BB1-4361-4888-A8C2-7775C95D0853}" sibTransId="{43531F6E-B4FE-490E-8BF0-5E2C125D3D26}"/>
    <dgm:cxn modelId="{F06761D6-5895-44CC-8758-96FA164A6DE0}" type="presOf" srcId="{18DC760B-593E-4BF8-9614-195B41E8D7F6}" destId="{DEA466C2-AA16-4210-AF32-9B931490139F}" srcOrd="0" destOrd="0" presId="urn:microsoft.com/office/officeart/2005/8/layout/hierarchy3"/>
    <dgm:cxn modelId="{467A1AA6-4F2A-4754-A27D-ED1AD1E7BD6B}" type="presOf" srcId="{1A9D47E8-6F9C-4B9A-AAC4-2977D01A769A}" destId="{9793D014-023C-47FA-ADCD-7198B0A828FF}" srcOrd="0" destOrd="0" presId="urn:microsoft.com/office/officeart/2005/8/layout/hierarchy3"/>
    <dgm:cxn modelId="{EF0A21BC-4ECF-4AB6-8998-D0CBAD793078}" srcId="{1F4168FD-C29E-4CD1-9532-854F94D6A3D5}" destId="{40377FE9-2EEF-43C1-BC6B-7439166B16BA}" srcOrd="3" destOrd="0" parTransId="{78B963DA-ACAD-4DE9-A25B-B58DD6C1DC54}" sibTransId="{490AF2B6-D5CD-465E-A8A8-DA2AE88DB717}"/>
    <dgm:cxn modelId="{5CCC6B5E-DA69-41FB-A714-65118BF3ECAB}" type="presOf" srcId="{438842A0-B21C-4671-A995-BBF45912B4D6}" destId="{933A6A29-8179-4E6E-8E26-CC769B3FD3BB}" srcOrd="0" destOrd="0" presId="urn:microsoft.com/office/officeart/2005/8/layout/hierarchy3"/>
    <dgm:cxn modelId="{6E3ADF60-E168-47FC-8D9E-285DDC71A0D9}" type="presOf" srcId="{0A174341-066E-4D1B-8504-90027E60C553}" destId="{6CD91813-8CA8-4413-B62E-42AB5D448982}" srcOrd="0" destOrd="0" presId="urn:microsoft.com/office/officeart/2005/8/layout/hierarchy3"/>
    <dgm:cxn modelId="{AC289FF4-7B89-4B8E-852A-59E7583E453E}" type="presOf" srcId="{1F4168FD-C29E-4CD1-9532-854F94D6A3D5}" destId="{313C36FE-DF2D-4828-A612-E533AA29D50D}" srcOrd="1" destOrd="0" presId="urn:microsoft.com/office/officeart/2005/8/layout/hierarchy3"/>
    <dgm:cxn modelId="{5549368A-25CD-44DA-BCB2-34161790F7C4}" type="presOf" srcId="{B8A36B9A-B5D1-4E27-BC43-470A0B25F924}" destId="{69F0C31F-7F96-4EB4-90F3-AD35292933CD}" srcOrd="0" destOrd="0" presId="urn:microsoft.com/office/officeart/2005/8/layout/hierarchy3"/>
    <dgm:cxn modelId="{C96AB54C-A95F-49A0-917D-08A9B63AF841}" type="presOf" srcId="{1F4168FD-C29E-4CD1-9532-854F94D6A3D5}" destId="{60A865E3-28F3-474C-87D1-92A13B3767BE}" srcOrd="0" destOrd="0" presId="urn:microsoft.com/office/officeart/2005/8/layout/hierarchy3"/>
    <dgm:cxn modelId="{5B24EF84-F90B-45AB-A18C-15D10758EA75}" type="presOf" srcId="{1DF6A281-FE68-42F9-A432-FD98B3CD6436}" destId="{8C45DE1E-1F14-4003-BC3A-2BEE354030AB}" srcOrd="0" destOrd="0" presId="urn:microsoft.com/office/officeart/2005/8/layout/hierarchy3"/>
    <dgm:cxn modelId="{8942AD9A-D90D-4384-8619-8D47BCC67219}" type="presParOf" srcId="{E9DCC662-11A9-4E08-86DA-06DAF4B2B61F}" destId="{45485524-2CFF-4E8C-8BFE-35B6B1D25AB9}" srcOrd="0" destOrd="0" presId="urn:microsoft.com/office/officeart/2005/8/layout/hierarchy3"/>
    <dgm:cxn modelId="{5FD7C889-41B5-4D61-A1ED-7F606CEF453F}" type="presParOf" srcId="{45485524-2CFF-4E8C-8BFE-35B6B1D25AB9}" destId="{9E46F3A4-ACBA-4E02-94F2-28932C526277}" srcOrd="0" destOrd="0" presId="urn:microsoft.com/office/officeart/2005/8/layout/hierarchy3"/>
    <dgm:cxn modelId="{E3185454-DA02-46C5-93DF-78A2AC496808}" type="presParOf" srcId="{9E46F3A4-ACBA-4E02-94F2-28932C526277}" destId="{60A865E3-28F3-474C-87D1-92A13B3767BE}" srcOrd="0" destOrd="0" presId="urn:microsoft.com/office/officeart/2005/8/layout/hierarchy3"/>
    <dgm:cxn modelId="{5C80AE6D-F6AC-4170-B8D4-C7C4E8B8FEAE}" type="presParOf" srcId="{9E46F3A4-ACBA-4E02-94F2-28932C526277}" destId="{313C36FE-DF2D-4828-A612-E533AA29D50D}" srcOrd="1" destOrd="0" presId="urn:microsoft.com/office/officeart/2005/8/layout/hierarchy3"/>
    <dgm:cxn modelId="{05B738DF-7B92-4F15-845A-744AE330603F}" type="presParOf" srcId="{45485524-2CFF-4E8C-8BFE-35B6B1D25AB9}" destId="{E3CC0ED3-F5A0-4FE9-9AE4-75E59293B1B7}" srcOrd="1" destOrd="0" presId="urn:microsoft.com/office/officeart/2005/8/layout/hierarchy3"/>
    <dgm:cxn modelId="{BF0BFB00-7AA6-4D01-B476-DADC9AC3CAA2}" type="presParOf" srcId="{E3CC0ED3-F5A0-4FE9-9AE4-75E59293B1B7}" destId="{0A7D269A-9D96-4E4A-AD6E-C2A915C4398D}" srcOrd="0" destOrd="0" presId="urn:microsoft.com/office/officeart/2005/8/layout/hierarchy3"/>
    <dgm:cxn modelId="{340F48E8-C044-43EF-AA2E-B59E222AB5B0}" type="presParOf" srcId="{E3CC0ED3-F5A0-4FE9-9AE4-75E59293B1B7}" destId="{C92FEC0C-FA0B-4F46-950C-E342855A0493}" srcOrd="1" destOrd="0" presId="urn:microsoft.com/office/officeart/2005/8/layout/hierarchy3"/>
    <dgm:cxn modelId="{CEC0F046-CAE9-42FE-8E06-6144D5060D87}" type="presParOf" srcId="{E3CC0ED3-F5A0-4FE9-9AE4-75E59293B1B7}" destId="{0E937E6A-0F23-45EA-BEA4-A12D7ED70501}" srcOrd="2" destOrd="0" presId="urn:microsoft.com/office/officeart/2005/8/layout/hierarchy3"/>
    <dgm:cxn modelId="{9D4DBC1D-C65F-4E87-9735-2F507E351D19}" type="presParOf" srcId="{E3CC0ED3-F5A0-4FE9-9AE4-75E59293B1B7}" destId="{FB14E19A-BCA3-4DD6-AFA8-953FE879D2E0}" srcOrd="3" destOrd="0" presId="urn:microsoft.com/office/officeart/2005/8/layout/hierarchy3"/>
    <dgm:cxn modelId="{8A1A9829-7556-4D6B-BC3F-8A3F74CF1A4C}" type="presParOf" srcId="{E3CC0ED3-F5A0-4FE9-9AE4-75E59293B1B7}" destId="{933A6A29-8179-4E6E-8E26-CC769B3FD3BB}" srcOrd="4" destOrd="0" presId="urn:microsoft.com/office/officeart/2005/8/layout/hierarchy3"/>
    <dgm:cxn modelId="{34E97686-5208-4E59-B3C3-94F3771EA927}" type="presParOf" srcId="{E3CC0ED3-F5A0-4FE9-9AE4-75E59293B1B7}" destId="{35EBF735-28A7-4F09-81B5-7C702E5B778A}" srcOrd="5" destOrd="0" presId="urn:microsoft.com/office/officeart/2005/8/layout/hierarchy3"/>
    <dgm:cxn modelId="{3FD869D8-D29F-4929-9DAC-9923525BBBB3}" type="presParOf" srcId="{E3CC0ED3-F5A0-4FE9-9AE4-75E59293B1B7}" destId="{0157ABF0-3FAF-495B-BF31-54C605E58098}" srcOrd="6" destOrd="0" presId="urn:microsoft.com/office/officeart/2005/8/layout/hierarchy3"/>
    <dgm:cxn modelId="{CFF7DED5-68D1-48B6-8A0B-044FCA132857}" type="presParOf" srcId="{E3CC0ED3-F5A0-4FE9-9AE4-75E59293B1B7}" destId="{4C26A740-6255-4D46-BEC2-8ECB5C092BEF}" srcOrd="7" destOrd="0" presId="urn:microsoft.com/office/officeart/2005/8/layout/hierarchy3"/>
    <dgm:cxn modelId="{9C2B25BF-5610-4045-9B51-85E35112EC91}" type="presParOf" srcId="{E9DCC662-11A9-4E08-86DA-06DAF4B2B61F}" destId="{129BC283-5E63-4277-B393-3C14C58D439E}" srcOrd="1" destOrd="0" presId="urn:microsoft.com/office/officeart/2005/8/layout/hierarchy3"/>
    <dgm:cxn modelId="{E3C368B6-E2CE-441C-A9E0-C986DA8E8CCB}" type="presParOf" srcId="{129BC283-5E63-4277-B393-3C14C58D439E}" destId="{58F65299-0F16-4211-A91A-AC09FDFEA249}" srcOrd="0" destOrd="0" presId="urn:microsoft.com/office/officeart/2005/8/layout/hierarchy3"/>
    <dgm:cxn modelId="{31DEEEFA-4D69-4C62-BA03-4E9F93CE1A52}" type="presParOf" srcId="{58F65299-0F16-4211-A91A-AC09FDFEA249}" destId="{22B70E6A-7B23-4316-A45F-E3270D4F43A8}" srcOrd="0" destOrd="0" presId="urn:microsoft.com/office/officeart/2005/8/layout/hierarchy3"/>
    <dgm:cxn modelId="{BE16410E-D8D4-418C-8CB4-A9BE328E6252}" type="presParOf" srcId="{58F65299-0F16-4211-A91A-AC09FDFEA249}" destId="{A34B659E-551B-4769-90D1-931DB242E61B}" srcOrd="1" destOrd="0" presId="urn:microsoft.com/office/officeart/2005/8/layout/hierarchy3"/>
    <dgm:cxn modelId="{12289302-2CC5-4812-90F5-E842CA6D8248}" type="presParOf" srcId="{129BC283-5E63-4277-B393-3C14C58D439E}" destId="{7D66BC10-11C9-42F0-97C6-3BA5E9644AE3}" srcOrd="1" destOrd="0" presId="urn:microsoft.com/office/officeart/2005/8/layout/hierarchy3"/>
    <dgm:cxn modelId="{4A2C253B-A7FD-49E1-BE84-09EB78A37E13}" type="presParOf" srcId="{7D66BC10-11C9-42F0-97C6-3BA5E9644AE3}" destId="{6B90FB1C-A035-4FE5-BA98-F81F230A605E}" srcOrd="0" destOrd="0" presId="urn:microsoft.com/office/officeart/2005/8/layout/hierarchy3"/>
    <dgm:cxn modelId="{04579617-9F4F-4BB5-8E6B-E54DACCEE859}" type="presParOf" srcId="{7D66BC10-11C9-42F0-97C6-3BA5E9644AE3}" destId="{F3813D1D-29E0-4E9A-89D5-3B1CC587803D}" srcOrd="1" destOrd="0" presId="urn:microsoft.com/office/officeart/2005/8/layout/hierarchy3"/>
    <dgm:cxn modelId="{CCA73785-71BB-47DE-B5F1-2A1558C521C7}" type="presParOf" srcId="{7D66BC10-11C9-42F0-97C6-3BA5E9644AE3}" destId="{28007EB8-13B6-4DB2-8265-0BCEA9B2BB8B}" srcOrd="2" destOrd="0" presId="urn:microsoft.com/office/officeart/2005/8/layout/hierarchy3"/>
    <dgm:cxn modelId="{5B69677A-8993-4F65-9EFC-79A95159A734}" type="presParOf" srcId="{7D66BC10-11C9-42F0-97C6-3BA5E9644AE3}" destId="{6CD91813-8CA8-4413-B62E-42AB5D448982}" srcOrd="3" destOrd="0" presId="urn:microsoft.com/office/officeart/2005/8/layout/hierarchy3"/>
    <dgm:cxn modelId="{033113D3-887F-4E47-8173-388FAB0A8ED5}" type="presParOf" srcId="{E9DCC662-11A9-4E08-86DA-06DAF4B2B61F}" destId="{5B7E8756-B152-44B4-AF6F-C8D4EAEBC1C8}" srcOrd="2" destOrd="0" presId="urn:microsoft.com/office/officeart/2005/8/layout/hierarchy3"/>
    <dgm:cxn modelId="{903550B3-1CC9-45C5-8B21-4CF02C44FE49}" type="presParOf" srcId="{5B7E8756-B152-44B4-AF6F-C8D4EAEBC1C8}" destId="{05E2BC29-26C1-4D48-86A3-07EA5E3D3FA6}" srcOrd="0" destOrd="0" presId="urn:microsoft.com/office/officeart/2005/8/layout/hierarchy3"/>
    <dgm:cxn modelId="{ECCA8ACA-D218-4172-AFEC-63C20AF5FB41}" type="presParOf" srcId="{05E2BC29-26C1-4D48-86A3-07EA5E3D3FA6}" destId="{DEA466C2-AA16-4210-AF32-9B931490139F}" srcOrd="0" destOrd="0" presId="urn:microsoft.com/office/officeart/2005/8/layout/hierarchy3"/>
    <dgm:cxn modelId="{BAB347AB-8220-4C76-BC2F-529BF5304F8C}" type="presParOf" srcId="{05E2BC29-26C1-4D48-86A3-07EA5E3D3FA6}" destId="{3E1D2ED9-3A06-4696-AD28-B37550BF6512}" srcOrd="1" destOrd="0" presId="urn:microsoft.com/office/officeart/2005/8/layout/hierarchy3"/>
    <dgm:cxn modelId="{E76BE511-25FD-4701-9A89-FCFB856AF8F2}" type="presParOf" srcId="{5B7E8756-B152-44B4-AF6F-C8D4EAEBC1C8}" destId="{4279DF11-5E27-443B-BD12-B78A29E185CC}" srcOrd="1" destOrd="0" presId="urn:microsoft.com/office/officeart/2005/8/layout/hierarchy3"/>
    <dgm:cxn modelId="{0F4704B3-9892-4109-BCF2-533A1451C55C}" type="presParOf" srcId="{4279DF11-5E27-443B-BD12-B78A29E185CC}" destId="{E95F8070-77A5-460A-B889-1D5833C6551F}" srcOrd="0" destOrd="0" presId="urn:microsoft.com/office/officeart/2005/8/layout/hierarchy3"/>
    <dgm:cxn modelId="{D292DA0B-5CC4-4D2D-86C8-42AC740D7C74}" type="presParOf" srcId="{4279DF11-5E27-443B-BD12-B78A29E185CC}" destId="{9793D014-023C-47FA-ADCD-7198B0A828FF}" srcOrd="1" destOrd="0" presId="urn:microsoft.com/office/officeart/2005/8/layout/hierarchy3"/>
    <dgm:cxn modelId="{5657ED85-5651-4551-B52D-AD214CBD7EFA}" type="presParOf" srcId="{4279DF11-5E27-443B-BD12-B78A29E185CC}" destId="{DA961A59-BBDC-4305-9A25-309B0EA434FB}" srcOrd="2" destOrd="0" presId="urn:microsoft.com/office/officeart/2005/8/layout/hierarchy3"/>
    <dgm:cxn modelId="{19E8E403-5F1A-4519-8C3A-40C9F1A9318E}" type="presParOf" srcId="{4279DF11-5E27-443B-BD12-B78A29E185CC}" destId="{8C45DE1E-1F14-4003-BC3A-2BEE354030AB}" srcOrd="3" destOrd="0" presId="urn:microsoft.com/office/officeart/2005/8/layout/hierarchy3"/>
    <dgm:cxn modelId="{076C89D6-6AE7-443C-8B76-3BE88824225F}" type="presParOf" srcId="{4279DF11-5E27-443B-BD12-B78A29E185CC}" destId="{CE536431-A36A-4C0B-B3BC-6829B1740671}" srcOrd="4" destOrd="0" presId="urn:microsoft.com/office/officeart/2005/8/layout/hierarchy3"/>
    <dgm:cxn modelId="{54C5071F-1024-4D10-BD1E-2177DFAF74E2}" type="presParOf" srcId="{4279DF11-5E27-443B-BD12-B78A29E185CC}" destId="{69F0C31F-7F96-4EB4-90F3-AD35292933CD}" srcOrd="5" destOrd="0" presId="urn:microsoft.com/office/officeart/2005/8/layout/hierarchy3"/>
    <dgm:cxn modelId="{205A5D16-780C-4E84-ABC8-3260FCA63A04}" type="presParOf" srcId="{4279DF11-5E27-443B-BD12-B78A29E185CC}" destId="{942FF1BC-09A1-40A8-AE7B-DD0CBF1146C2}" srcOrd="6" destOrd="0" presId="urn:microsoft.com/office/officeart/2005/8/layout/hierarchy3"/>
    <dgm:cxn modelId="{8EEDA763-CCA3-4B54-970C-663E90B56E20}" type="presParOf" srcId="{4279DF11-5E27-443B-BD12-B78A29E185CC}" destId="{C0B1B3DF-A202-435B-858B-37081F964A2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090893-C44E-4A97-8145-F4EE0DEF1FF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83428F-F2FB-442F-BE43-C7629A9EFB83}" type="asst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Основные направления деятельности в соответствии с Законом 1979 г.</a:t>
          </a:r>
          <a:endParaRPr lang="ru-RU" dirty="0">
            <a:solidFill>
              <a:schemeClr val="bg1"/>
            </a:solidFill>
          </a:endParaRPr>
        </a:p>
      </dgm:t>
    </dgm:pt>
    <dgm:pt modelId="{A212C74D-D279-4743-AA19-5BBF151B061A}" type="parTrans" cxnId="{EEA4A9E9-A542-40B8-8CDC-4EE9D5ACC0B1}">
      <dgm:prSet/>
      <dgm:spPr/>
      <dgm:t>
        <a:bodyPr/>
        <a:lstStyle/>
        <a:p>
          <a:endParaRPr lang="ru-RU"/>
        </a:p>
      </dgm:t>
    </dgm:pt>
    <dgm:pt modelId="{356A13A3-0226-4DF1-942C-125053EBD4C1}" type="sibTrans" cxnId="{EEA4A9E9-A542-40B8-8CDC-4EE9D5ACC0B1}">
      <dgm:prSet/>
      <dgm:spPr/>
      <dgm:t>
        <a:bodyPr/>
        <a:lstStyle/>
        <a:p>
          <a:endParaRPr lang="ru-RU"/>
        </a:p>
      </dgm:t>
    </dgm:pt>
    <dgm:pt modelId="{4C746CB8-953F-47C9-AC14-DE906DAB4C4D}">
      <dgm:prSet phldrT="[Текст]"/>
      <dgm:spPr/>
      <dgm:t>
        <a:bodyPr/>
        <a:lstStyle/>
        <a:p>
          <a:r>
            <a:rPr lang="ru-RU" dirty="0" smtClean="0"/>
            <a:t>высший надзор за точным и единообразным исполнением законов</a:t>
          </a:r>
          <a:endParaRPr lang="ru-RU" dirty="0"/>
        </a:p>
      </dgm:t>
    </dgm:pt>
    <dgm:pt modelId="{5F6F5240-5CC0-4C84-BE90-47FDC2D666BF}" type="parTrans" cxnId="{D38EA79D-5CB2-4707-92BD-56A8EA06EEAD}">
      <dgm:prSet/>
      <dgm:spPr/>
      <dgm:t>
        <a:bodyPr/>
        <a:lstStyle/>
        <a:p>
          <a:endParaRPr lang="ru-RU"/>
        </a:p>
      </dgm:t>
    </dgm:pt>
    <dgm:pt modelId="{79A22462-4F7B-4637-89ED-A88FE4C36860}" type="sibTrans" cxnId="{D38EA79D-5CB2-4707-92BD-56A8EA06EEAD}">
      <dgm:prSet/>
      <dgm:spPr/>
      <dgm:t>
        <a:bodyPr/>
        <a:lstStyle/>
        <a:p>
          <a:endParaRPr lang="ru-RU"/>
        </a:p>
      </dgm:t>
    </dgm:pt>
    <dgm:pt modelId="{D4B72E19-2401-4646-9E04-65AFE771A724}">
      <dgm:prSet phldrT="[Текст]"/>
      <dgm:spPr/>
      <dgm:t>
        <a:bodyPr/>
        <a:lstStyle/>
        <a:p>
          <a:r>
            <a:rPr lang="ru-RU" dirty="0" smtClean="0"/>
            <a:t>, борьба с нарушениями законов об охране социалистической собственности</a:t>
          </a:r>
          <a:endParaRPr lang="ru-RU" dirty="0"/>
        </a:p>
      </dgm:t>
    </dgm:pt>
    <dgm:pt modelId="{1B5A15EA-609C-48ED-9B9D-AB5D0DA33924}" type="parTrans" cxnId="{2E6413AC-607C-4CF7-9AE2-019B36287D24}">
      <dgm:prSet/>
      <dgm:spPr/>
      <dgm:t>
        <a:bodyPr/>
        <a:lstStyle/>
        <a:p>
          <a:endParaRPr lang="ru-RU"/>
        </a:p>
      </dgm:t>
    </dgm:pt>
    <dgm:pt modelId="{46FEAE35-9327-48EB-B766-ABC45BE4E137}" type="sibTrans" cxnId="{2E6413AC-607C-4CF7-9AE2-019B36287D24}">
      <dgm:prSet/>
      <dgm:spPr/>
      <dgm:t>
        <a:bodyPr/>
        <a:lstStyle/>
        <a:p>
          <a:endParaRPr lang="ru-RU"/>
        </a:p>
      </dgm:t>
    </dgm:pt>
    <dgm:pt modelId="{8BE7EEA6-6E90-44E8-A2FC-7D2668C4FBFF}">
      <dgm:prSet phldrT="[Текст]"/>
      <dgm:spPr/>
      <dgm:t>
        <a:bodyPr/>
        <a:lstStyle/>
        <a:p>
          <a:r>
            <a:rPr lang="ru-RU" dirty="0" smtClean="0"/>
            <a:t>борьба с преступностью и другими правонарушениями</a:t>
          </a:r>
          <a:endParaRPr lang="ru-RU" dirty="0"/>
        </a:p>
      </dgm:t>
    </dgm:pt>
    <dgm:pt modelId="{F68EAD2B-7847-4B5E-9C2C-ED26247F368D}" type="parTrans" cxnId="{DEAC1C05-09FE-4DE1-96E0-1A8445AF42BB}">
      <dgm:prSet/>
      <dgm:spPr/>
      <dgm:t>
        <a:bodyPr/>
        <a:lstStyle/>
        <a:p>
          <a:endParaRPr lang="ru-RU"/>
        </a:p>
      </dgm:t>
    </dgm:pt>
    <dgm:pt modelId="{4C36776B-CD74-4AA2-A617-E4AEF26ED145}" type="sibTrans" cxnId="{DEAC1C05-09FE-4DE1-96E0-1A8445AF42BB}">
      <dgm:prSet/>
      <dgm:spPr/>
      <dgm:t>
        <a:bodyPr/>
        <a:lstStyle/>
        <a:p>
          <a:endParaRPr lang="ru-RU"/>
        </a:p>
      </dgm:t>
    </dgm:pt>
    <dgm:pt modelId="{4ED5AFAA-DB00-4AEB-B74C-4E73EBC09426}">
      <dgm:prSet phldrT="[Текст]"/>
      <dgm:spPr/>
      <dgm:t>
        <a:bodyPr/>
        <a:lstStyle/>
        <a:p>
          <a:r>
            <a:rPr lang="ru-RU" dirty="0" smtClean="0"/>
            <a:t>расследование преступлений</a:t>
          </a:r>
          <a:endParaRPr lang="ru-RU" dirty="0"/>
        </a:p>
      </dgm:t>
    </dgm:pt>
    <dgm:pt modelId="{4B80C7FC-F1AB-4690-AE85-AF777EC1FAA1}" type="parTrans" cxnId="{BBC0FBD9-4FD3-4983-92A5-2BDDA1EBB2D9}">
      <dgm:prSet/>
      <dgm:spPr/>
      <dgm:t>
        <a:bodyPr/>
        <a:lstStyle/>
        <a:p>
          <a:endParaRPr lang="ru-RU"/>
        </a:p>
      </dgm:t>
    </dgm:pt>
    <dgm:pt modelId="{8B9B06E5-A397-4AF9-BB7B-08A19CF7FC9A}" type="sibTrans" cxnId="{BBC0FBD9-4FD3-4983-92A5-2BDDA1EBB2D9}">
      <dgm:prSet/>
      <dgm:spPr/>
      <dgm:t>
        <a:bodyPr/>
        <a:lstStyle/>
        <a:p>
          <a:endParaRPr lang="ru-RU"/>
        </a:p>
      </dgm:t>
    </dgm:pt>
    <dgm:pt modelId="{0575ED4F-3901-4084-858B-618F8032D6F2}">
      <dgm:prSet phldrT="[Текст]"/>
      <dgm:spPr/>
      <dgm:t>
        <a:bodyPr/>
        <a:lstStyle/>
        <a:p>
          <a:r>
            <a:rPr lang="ru-RU" dirty="0" smtClean="0"/>
            <a:t>привлечение  к уголовной ответственности</a:t>
          </a:r>
          <a:endParaRPr lang="ru-RU" dirty="0"/>
        </a:p>
      </dgm:t>
    </dgm:pt>
    <dgm:pt modelId="{26EF12E3-1006-4EFF-9C65-147BF8BFB797}" type="parTrans" cxnId="{49B340C9-2BCD-4827-91F9-C5E5E3BBBDDB}">
      <dgm:prSet/>
      <dgm:spPr/>
      <dgm:t>
        <a:bodyPr/>
        <a:lstStyle/>
        <a:p>
          <a:endParaRPr lang="ru-RU"/>
        </a:p>
      </dgm:t>
    </dgm:pt>
    <dgm:pt modelId="{C5B9BBFE-0129-4CDF-AD60-37A063D6FC0C}" type="sibTrans" cxnId="{49B340C9-2BCD-4827-91F9-C5E5E3BBBDDB}">
      <dgm:prSet/>
      <dgm:spPr/>
      <dgm:t>
        <a:bodyPr/>
        <a:lstStyle/>
        <a:p>
          <a:endParaRPr lang="ru-RU"/>
        </a:p>
      </dgm:t>
    </dgm:pt>
    <dgm:pt modelId="{B748D8B0-99F0-49B3-BC6E-BBDAD7D7E877}" type="pres">
      <dgm:prSet presAssocID="{BE090893-C44E-4A97-8145-F4EE0DEF1F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295019F-0693-4F83-81C3-4F0818A60E4F}" type="pres">
      <dgm:prSet presAssocID="{C183428F-F2FB-442F-BE43-C7629A9EFB83}" presName="hierRoot1" presStyleCnt="0">
        <dgm:presLayoutVars>
          <dgm:hierBranch val="init"/>
        </dgm:presLayoutVars>
      </dgm:prSet>
      <dgm:spPr/>
    </dgm:pt>
    <dgm:pt modelId="{4768E6D1-4FEC-44D9-813F-57A7FDC51383}" type="pres">
      <dgm:prSet presAssocID="{C183428F-F2FB-442F-BE43-C7629A9EFB83}" presName="rootComposite1" presStyleCnt="0"/>
      <dgm:spPr/>
    </dgm:pt>
    <dgm:pt modelId="{E7723714-561D-40C4-B83D-181860285854}" type="pres">
      <dgm:prSet presAssocID="{C183428F-F2FB-442F-BE43-C7629A9EFB83}" presName="rootText1" presStyleLbl="node0" presStyleIdx="0" presStyleCnt="1" custLinFactNeighborX="-60393" custLinFactNeighborY="61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33F52F-22F3-4D0B-9A93-70B016B5FCEB}" type="pres">
      <dgm:prSet presAssocID="{C183428F-F2FB-442F-BE43-C7629A9EFB83}" presName="rootConnector1" presStyleLbl="asst0" presStyleIdx="0" presStyleCnt="0"/>
      <dgm:spPr/>
      <dgm:t>
        <a:bodyPr/>
        <a:lstStyle/>
        <a:p>
          <a:endParaRPr lang="ru-RU"/>
        </a:p>
      </dgm:t>
    </dgm:pt>
    <dgm:pt modelId="{AE79B9AF-A6E3-4D22-9AFB-B0408C28DA2B}" type="pres">
      <dgm:prSet presAssocID="{C183428F-F2FB-442F-BE43-C7629A9EFB83}" presName="hierChild2" presStyleCnt="0"/>
      <dgm:spPr/>
    </dgm:pt>
    <dgm:pt modelId="{EAF374F8-B756-40D6-825D-56DC8D245853}" type="pres">
      <dgm:prSet presAssocID="{5F6F5240-5CC0-4C84-BE90-47FDC2D666BF}" presName="Name37" presStyleLbl="parChTrans1D2" presStyleIdx="0" presStyleCnt="5"/>
      <dgm:spPr/>
      <dgm:t>
        <a:bodyPr/>
        <a:lstStyle/>
        <a:p>
          <a:endParaRPr lang="ru-RU"/>
        </a:p>
      </dgm:t>
    </dgm:pt>
    <dgm:pt modelId="{A2A4FEEC-4D6C-4766-8E34-22781B050463}" type="pres">
      <dgm:prSet presAssocID="{4C746CB8-953F-47C9-AC14-DE906DAB4C4D}" presName="hierRoot2" presStyleCnt="0">
        <dgm:presLayoutVars>
          <dgm:hierBranch val="init"/>
        </dgm:presLayoutVars>
      </dgm:prSet>
      <dgm:spPr/>
    </dgm:pt>
    <dgm:pt modelId="{448EA7FF-1824-4C05-8E1D-D6C9CDA24233}" type="pres">
      <dgm:prSet presAssocID="{4C746CB8-953F-47C9-AC14-DE906DAB4C4D}" presName="rootComposite" presStyleCnt="0"/>
      <dgm:spPr/>
    </dgm:pt>
    <dgm:pt modelId="{209599D0-911F-4D7D-ABF0-DBD6D67CCBEC}" type="pres">
      <dgm:prSet presAssocID="{4C746CB8-953F-47C9-AC14-DE906DAB4C4D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BFBC66-24E6-4532-BCAE-6D95C464AD6D}" type="pres">
      <dgm:prSet presAssocID="{4C746CB8-953F-47C9-AC14-DE906DAB4C4D}" presName="rootConnector" presStyleLbl="node2" presStyleIdx="0" presStyleCnt="5"/>
      <dgm:spPr/>
      <dgm:t>
        <a:bodyPr/>
        <a:lstStyle/>
        <a:p>
          <a:endParaRPr lang="ru-RU"/>
        </a:p>
      </dgm:t>
    </dgm:pt>
    <dgm:pt modelId="{37D7D9D9-E742-424C-9EC8-0A3B0CE5FAFF}" type="pres">
      <dgm:prSet presAssocID="{4C746CB8-953F-47C9-AC14-DE906DAB4C4D}" presName="hierChild4" presStyleCnt="0"/>
      <dgm:spPr/>
    </dgm:pt>
    <dgm:pt modelId="{7508DFDA-7D35-4A43-A1D5-F459311C69D2}" type="pres">
      <dgm:prSet presAssocID="{4C746CB8-953F-47C9-AC14-DE906DAB4C4D}" presName="hierChild5" presStyleCnt="0"/>
      <dgm:spPr/>
    </dgm:pt>
    <dgm:pt modelId="{6CF26E46-5E63-4004-B0F3-226794B612AE}" type="pres">
      <dgm:prSet presAssocID="{1B5A15EA-609C-48ED-9B9D-AB5D0DA33924}" presName="Name37" presStyleLbl="parChTrans1D2" presStyleIdx="1" presStyleCnt="5"/>
      <dgm:spPr/>
      <dgm:t>
        <a:bodyPr/>
        <a:lstStyle/>
        <a:p>
          <a:endParaRPr lang="ru-RU"/>
        </a:p>
      </dgm:t>
    </dgm:pt>
    <dgm:pt modelId="{1DF3C75E-163C-44E2-A531-8C30C8386EA1}" type="pres">
      <dgm:prSet presAssocID="{D4B72E19-2401-4646-9E04-65AFE771A724}" presName="hierRoot2" presStyleCnt="0">
        <dgm:presLayoutVars>
          <dgm:hierBranch val="init"/>
        </dgm:presLayoutVars>
      </dgm:prSet>
      <dgm:spPr/>
    </dgm:pt>
    <dgm:pt modelId="{8A07BEB4-D42F-4D43-AD4E-992E53878639}" type="pres">
      <dgm:prSet presAssocID="{D4B72E19-2401-4646-9E04-65AFE771A724}" presName="rootComposite" presStyleCnt="0"/>
      <dgm:spPr/>
    </dgm:pt>
    <dgm:pt modelId="{58C4724C-722A-4693-AEC5-1CF387F3F11A}" type="pres">
      <dgm:prSet presAssocID="{D4B72E19-2401-4646-9E04-65AFE771A724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658681-3870-465D-8215-A82B7637ED8B}" type="pres">
      <dgm:prSet presAssocID="{D4B72E19-2401-4646-9E04-65AFE771A724}" presName="rootConnector" presStyleLbl="node2" presStyleIdx="1" presStyleCnt="5"/>
      <dgm:spPr/>
      <dgm:t>
        <a:bodyPr/>
        <a:lstStyle/>
        <a:p>
          <a:endParaRPr lang="ru-RU"/>
        </a:p>
      </dgm:t>
    </dgm:pt>
    <dgm:pt modelId="{EFCB6C68-B565-46DB-8D67-5AB40B1E3E68}" type="pres">
      <dgm:prSet presAssocID="{D4B72E19-2401-4646-9E04-65AFE771A724}" presName="hierChild4" presStyleCnt="0"/>
      <dgm:spPr/>
    </dgm:pt>
    <dgm:pt modelId="{DDE4FA42-E457-416A-A98F-2C3AB03459C8}" type="pres">
      <dgm:prSet presAssocID="{D4B72E19-2401-4646-9E04-65AFE771A724}" presName="hierChild5" presStyleCnt="0"/>
      <dgm:spPr/>
    </dgm:pt>
    <dgm:pt modelId="{55C30F3E-0493-4631-9ADD-C3A77BE35F43}" type="pres">
      <dgm:prSet presAssocID="{F68EAD2B-7847-4B5E-9C2C-ED26247F368D}" presName="Name37" presStyleLbl="parChTrans1D2" presStyleIdx="2" presStyleCnt="5"/>
      <dgm:spPr/>
      <dgm:t>
        <a:bodyPr/>
        <a:lstStyle/>
        <a:p>
          <a:endParaRPr lang="ru-RU"/>
        </a:p>
      </dgm:t>
    </dgm:pt>
    <dgm:pt modelId="{6BA3FDCB-52D4-4058-8FBC-3A7F293D43DF}" type="pres">
      <dgm:prSet presAssocID="{8BE7EEA6-6E90-44E8-A2FC-7D2668C4FBFF}" presName="hierRoot2" presStyleCnt="0">
        <dgm:presLayoutVars>
          <dgm:hierBranch val="init"/>
        </dgm:presLayoutVars>
      </dgm:prSet>
      <dgm:spPr/>
    </dgm:pt>
    <dgm:pt modelId="{708ED3F2-DC18-4283-A304-A7F3586C9938}" type="pres">
      <dgm:prSet presAssocID="{8BE7EEA6-6E90-44E8-A2FC-7D2668C4FBFF}" presName="rootComposite" presStyleCnt="0"/>
      <dgm:spPr/>
    </dgm:pt>
    <dgm:pt modelId="{8016A68E-53FE-46DC-8717-E268FAA62191}" type="pres">
      <dgm:prSet presAssocID="{8BE7EEA6-6E90-44E8-A2FC-7D2668C4FBF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951CE7-108D-4461-AB96-CBE68E9288CA}" type="pres">
      <dgm:prSet presAssocID="{8BE7EEA6-6E90-44E8-A2FC-7D2668C4FBFF}" presName="rootConnector" presStyleLbl="node2" presStyleIdx="2" presStyleCnt="5"/>
      <dgm:spPr/>
      <dgm:t>
        <a:bodyPr/>
        <a:lstStyle/>
        <a:p>
          <a:endParaRPr lang="ru-RU"/>
        </a:p>
      </dgm:t>
    </dgm:pt>
    <dgm:pt modelId="{80467B3A-32FD-4AEA-8AD8-55E7239997E2}" type="pres">
      <dgm:prSet presAssocID="{8BE7EEA6-6E90-44E8-A2FC-7D2668C4FBFF}" presName="hierChild4" presStyleCnt="0"/>
      <dgm:spPr/>
    </dgm:pt>
    <dgm:pt modelId="{CEDC3B3A-33BD-4ABF-A555-DFEC85559686}" type="pres">
      <dgm:prSet presAssocID="{8BE7EEA6-6E90-44E8-A2FC-7D2668C4FBFF}" presName="hierChild5" presStyleCnt="0"/>
      <dgm:spPr/>
    </dgm:pt>
    <dgm:pt modelId="{A0F52F5D-854B-40DF-8B41-84823E574DEA}" type="pres">
      <dgm:prSet presAssocID="{4B80C7FC-F1AB-4690-AE85-AF777EC1FAA1}" presName="Name37" presStyleLbl="parChTrans1D2" presStyleIdx="3" presStyleCnt="5"/>
      <dgm:spPr/>
      <dgm:t>
        <a:bodyPr/>
        <a:lstStyle/>
        <a:p>
          <a:endParaRPr lang="ru-RU"/>
        </a:p>
      </dgm:t>
    </dgm:pt>
    <dgm:pt modelId="{8F03B90C-A120-401A-9104-0161515E3438}" type="pres">
      <dgm:prSet presAssocID="{4ED5AFAA-DB00-4AEB-B74C-4E73EBC09426}" presName="hierRoot2" presStyleCnt="0">
        <dgm:presLayoutVars>
          <dgm:hierBranch val="init"/>
        </dgm:presLayoutVars>
      </dgm:prSet>
      <dgm:spPr/>
    </dgm:pt>
    <dgm:pt modelId="{40813CC2-BB7A-46CA-B3E2-CF8D29D32162}" type="pres">
      <dgm:prSet presAssocID="{4ED5AFAA-DB00-4AEB-B74C-4E73EBC09426}" presName="rootComposite" presStyleCnt="0"/>
      <dgm:spPr/>
    </dgm:pt>
    <dgm:pt modelId="{6E370548-5C27-4178-8440-CCB09123F047}" type="pres">
      <dgm:prSet presAssocID="{4ED5AFAA-DB00-4AEB-B74C-4E73EBC09426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42B9E-964B-479E-8183-7E7400E9F048}" type="pres">
      <dgm:prSet presAssocID="{4ED5AFAA-DB00-4AEB-B74C-4E73EBC09426}" presName="rootConnector" presStyleLbl="node2" presStyleIdx="3" presStyleCnt="5"/>
      <dgm:spPr/>
      <dgm:t>
        <a:bodyPr/>
        <a:lstStyle/>
        <a:p>
          <a:endParaRPr lang="ru-RU"/>
        </a:p>
      </dgm:t>
    </dgm:pt>
    <dgm:pt modelId="{BA15CA8F-A71A-4C07-91EB-05E4345A4C4D}" type="pres">
      <dgm:prSet presAssocID="{4ED5AFAA-DB00-4AEB-B74C-4E73EBC09426}" presName="hierChild4" presStyleCnt="0"/>
      <dgm:spPr/>
    </dgm:pt>
    <dgm:pt modelId="{80F0C8DA-9A61-424E-9BED-D9CD347B2C1C}" type="pres">
      <dgm:prSet presAssocID="{4ED5AFAA-DB00-4AEB-B74C-4E73EBC09426}" presName="hierChild5" presStyleCnt="0"/>
      <dgm:spPr/>
    </dgm:pt>
    <dgm:pt modelId="{D82CB4AD-0655-469F-AF9C-46CC078FE34E}" type="pres">
      <dgm:prSet presAssocID="{26EF12E3-1006-4EFF-9C65-147BF8BFB797}" presName="Name37" presStyleLbl="parChTrans1D2" presStyleIdx="4" presStyleCnt="5"/>
      <dgm:spPr/>
      <dgm:t>
        <a:bodyPr/>
        <a:lstStyle/>
        <a:p>
          <a:endParaRPr lang="ru-RU"/>
        </a:p>
      </dgm:t>
    </dgm:pt>
    <dgm:pt modelId="{7BF5B9A7-F0BE-4EC4-8CF5-DF8B5223DD64}" type="pres">
      <dgm:prSet presAssocID="{0575ED4F-3901-4084-858B-618F8032D6F2}" presName="hierRoot2" presStyleCnt="0">
        <dgm:presLayoutVars>
          <dgm:hierBranch val="init"/>
        </dgm:presLayoutVars>
      </dgm:prSet>
      <dgm:spPr/>
    </dgm:pt>
    <dgm:pt modelId="{9792B29F-8E19-4FB0-95EA-1515D4846448}" type="pres">
      <dgm:prSet presAssocID="{0575ED4F-3901-4084-858B-618F8032D6F2}" presName="rootComposite" presStyleCnt="0"/>
      <dgm:spPr/>
    </dgm:pt>
    <dgm:pt modelId="{EDD98A0B-8956-406C-A496-2D16AE7CF675}" type="pres">
      <dgm:prSet presAssocID="{0575ED4F-3901-4084-858B-618F8032D6F2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E3983B-0F8D-4FB7-B2C4-AE5B5FD9724C}" type="pres">
      <dgm:prSet presAssocID="{0575ED4F-3901-4084-858B-618F8032D6F2}" presName="rootConnector" presStyleLbl="node2" presStyleIdx="4" presStyleCnt="5"/>
      <dgm:spPr/>
      <dgm:t>
        <a:bodyPr/>
        <a:lstStyle/>
        <a:p>
          <a:endParaRPr lang="ru-RU"/>
        </a:p>
      </dgm:t>
    </dgm:pt>
    <dgm:pt modelId="{3068632F-E8AE-406E-B45E-112814304A51}" type="pres">
      <dgm:prSet presAssocID="{0575ED4F-3901-4084-858B-618F8032D6F2}" presName="hierChild4" presStyleCnt="0"/>
      <dgm:spPr/>
    </dgm:pt>
    <dgm:pt modelId="{1D5C6BAB-F2CF-41CE-8411-9D5AB4C76B47}" type="pres">
      <dgm:prSet presAssocID="{0575ED4F-3901-4084-858B-618F8032D6F2}" presName="hierChild5" presStyleCnt="0"/>
      <dgm:spPr/>
    </dgm:pt>
    <dgm:pt modelId="{BADE59AC-4E91-460D-80AB-B5597A2414D2}" type="pres">
      <dgm:prSet presAssocID="{C183428F-F2FB-442F-BE43-C7629A9EFB83}" presName="hierChild3" presStyleCnt="0"/>
      <dgm:spPr/>
    </dgm:pt>
  </dgm:ptLst>
  <dgm:cxnLst>
    <dgm:cxn modelId="{49B340C9-2BCD-4827-91F9-C5E5E3BBBDDB}" srcId="{C183428F-F2FB-442F-BE43-C7629A9EFB83}" destId="{0575ED4F-3901-4084-858B-618F8032D6F2}" srcOrd="4" destOrd="0" parTransId="{26EF12E3-1006-4EFF-9C65-147BF8BFB797}" sibTransId="{C5B9BBFE-0129-4CDF-AD60-37A063D6FC0C}"/>
    <dgm:cxn modelId="{224DAD51-03EB-457B-8078-029A0CF7E00F}" type="presOf" srcId="{4ED5AFAA-DB00-4AEB-B74C-4E73EBC09426}" destId="{07F42B9E-964B-479E-8183-7E7400E9F048}" srcOrd="1" destOrd="0" presId="urn:microsoft.com/office/officeart/2005/8/layout/orgChart1"/>
    <dgm:cxn modelId="{C0069049-388E-4487-8245-7F9C6ACFA5A7}" type="presOf" srcId="{4ED5AFAA-DB00-4AEB-B74C-4E73EBC09426}" destId="{6E370548-5C27-4178-8440-CCB09123F047}" srcOrd="0" destOrd="0" presId="urn:microsoft.com/office/officeart/2005/8/layout/orgChart1"/>
    <dgm:cxn modelId="{EEA4A9E9-A542-40B8-8CDC-4EE9D5ACC0B1}" srcId="{BE090893-C44E-4A97-8145-F4EE0DEF1FF3}" destId="{C183428F-F2FB-442F-BE43-C7629A9EFB83}" srcOrd="0" destOrd="0" parTransId="{A212C74D-D279-4743-AA19-5BBF151B061A}" sibTransId="{356A13A3-0226-4DF1-942C-125053EBD4C1}"/>
    <dgm:cxn modelId="{8B0E9042-E039-4CAC-B65A-392256B2BF7B}" type="presOf" srcId="{4B80C7FC-F1AB-4690-AE85-AF777EC1FAA1}" destId="{A0F52F5D-854B-40DF-8B41-84823E574DEA}" srcOrd="0" destOrd="0" presId="urn:microsoft.com/office/officeart/2005/8/layout/orgChart1"/>
    <dgm:cxn modelId="{1B899CED-9C95-4C38-88B6-D333DA8D026F}" type="presOf" srcId="{0575ED4F-3901-4084-858B-618F8032D6F2}" destId="{DBE3983B-0F8D-4FB7-B2C4-AE5B5FD9724C}" srcOrd="1" destOrd="0" presId="urn:microsoft.com/office/officeart/2005/8/layout/orgChart1"/>
    <dgm:cxn modelId="{8D91483C-AB0B-45B9-A62A-F900433A8A5B}" type="presOf" srcId="{BE090893-C44E-4A97-8145-F4EE0DEF1FF3}" destId="{B748D8B0-99F0-49B3-BC6E-BBDAD7D7E877}" srcOrd="0" destOrd="0" presId="urn:microsoft.com/office/officeart/2005/8/layout/orgChart1"/>
    <dgm:cxn modelId="{598FA9CA-265F-421F-AF24-DA7F9ADD41E6}" type="presOf" srcId="{C183428F-F2FB-442F-BE43-C7629A9EFB83}" destId="{2433F52F-22F3-4D0B-9A93-70B016B5FCEB}" srcOrd="1" destOrd="0" presId="urn:microsoft.com/office/officeart/2005/8/layout/orgChart1"/>
    <dgm:cxn modelId="{9CE328F1-8D5F-4609-AA16-0D2E20FBD606}" type="presOf" srcId="{0575ED4F-3901-4084-858B-618F8032D6F2}" destId="{EDD98A0B-8956-406C-A496-2D16AE7CF675}" srcOrd="0" destOrd="0" presId="urn:microsoft.com/office/officeart/2005/8/layout/orgChart1"/>
    <dgm:cxn modelId="{5D6A7913-4495-4406-A50C-99D4DAAF01F6}" type="presOf" srcId="{F68EAD2B-7847-4B5E-9C2C-ED26247F368D}" destId="{55C30F3E-0493-4631-9ADD-C3A77BE35F43}" srcOrd="0" destOrd="0" presId="urn:microsoft.com/office/officeart/2005/8/layout/orgChart1"/>
    <dgm:cxn modelId="{2E6413AC-607C-4CF7-9AE2-019B36287D24}" srcId="{C183428F-F2FB-442F-BE43-C7629A9EFB83}" destId="{D4B72E19-2401-4646-9E04-65AFE771A724}" srcOrd="1" destOrd="0" parTransId="{1B5A15EA-609C-48ED-9B9D-AB5D0DA33924}" sibTransId="{46FEAE35-9327-48EB-B766-ABC45BE4E137}"/>
    <dgm:cxn modelId="{34AAA2D7-D9D7-4534-862F-10C00E71DA2E}" type="presOf" srcId="{26EF12E3-1006-4EFF-9C65-147BF8BFB797}" destId="{D82CB4AD-0655-469F-AF9C-46CC078FE34E}" srcOrd="0" destOrd="0" presId="urn:microsoft.com/office/officeart/2005/8/layout/orgChart1"/>
    <dgm:cxn modelId="{106D4568-B073-476B-945B-D345FED0E69A}" type="presOf" srcId="{8BE7EEA6-6E90-44E8-A2FC-7D2668C4FBFF}" destId="{8016A68E-53FE-46DC-8717-E268FAA62191}" srcOrd="0" destOrd="0" presId="urn:microsoft.com/office/officeart/2005/8/layout/orgChart1"/>
    <dgm:cxn modelId="{76DA5B30-0817-4FF4-B3AA-7B7D2EC1A9B3}" type="presOf" srcId="{D4B72E19-2401-4646-9E04-65AFE771A724}" destId="{BB658681-3870-465D-8215-A82B7637ED8B}" srcOrd="1" destOrd="0" presId="urn:microsoft.com/office/officeart/2005/8/layout/orgChart1"/>
    <dgm:cxn modelId="{5921CFBE-DCCF-4B87-A8B0-4095677F3E5F}" type="presOf" srcId="{8BE7EEA6-6E90-44E8-A2FC-7D2668C4FBFF}" destId="{1D951CE7-108D-4461-AB96-CBE68E9288CA}" srcOrd="1" destOrd="0" presId="urn:microsoft.com/office/officeart/2005/8/layout/orgChart1"/>
    <dgm:cxn modelId="{C4E21FE6-74B2-4BCF-B5C1-32AA7F6F6021}" type="presOf" srcId="{4C746CB8-953F-47C9-AC14-DE906DAB4C4D}" destId="{209599D0-911F-4D7D-ABF0-DBD6D67CCBEC}" srcOrd="0" destOrd="0" presId="urn:microsoft.com/office/officeart/2005/8/layout/orgChart1"/>
    <dgm:cxn modelId="{BBC0FBD9-4FD3-4983-92A5-2BDDA1EBB2D9}" srcId="{C183428F-F2FB-442F-BE43-C7629A9EFB83}" destId="{4ED5AFAA-DB00-4AEB-B74C-4E73EBC09426}" srcOrd="3" destOrd="0" parTransId="{4B80C7FC-F1AB-4690-AE85-AF777EC1FAA1}" sibTransId="{8B9B06E5-A397-4AF9-BB7B-08A19CF7FC9A}"/>
    <dgm:cxn modelId="{D38EA79D-5CB2-4707-92BD-56A8EA06EEAD}" srcId="{C183428F-F2FB-442F-BE43-C7629A9EFB83}" destId="{4C746CB8-953F-47C9-AC14-DE906DAB4C4D}" srcOrd="0" destOrd="0" parTransId="{5F6F5240-5CC0-4C84-BE90-47FDC2D666BF}" sibTransId="{79A22462-4F7B-4637-89ED-A88FE4C36860}"/>
    <dgm:cxn modelId="{B6F57429-54D5-41DA-81E1-45076E4BC7CC}" type="presOf" srcId="{C183428F-F2FB-442F-BE43-C7629A9EFB83}" destId="{E7723714-561D-40C4-B83D-181860285854}" srcOrd="0" destOrd="0" presId="urn:microsoft.com/office/officeart/2005/8/layout/orgChart1"/>
    <dgm:cxn modelId="{8125F68C-68E4-4A42-A2AB-A34A85DD43CC}" type="presOf" srcId="{4C746CB8-953F-47C9-AC14-DE906DAB4C4D}" destId="{8EBFBC66-24E6-4532-BCAE-6D95C464AD6D}" srcOrd="1" destOrd="0" presId="urn:microsoft.com/office/officeart/2005/8/layout/orgChart1"/>
    <dgm:cxn modelId="{DEAC1C05-09FE-4DE1-96E0-1A8445AF42BB}" srcId="{C183428F-F2FB-442F-BE43-C7629A9EFB83}" destId="{8BE7EEA6-6E90-44E8-A2FC-7D2668C4FBFF}" srcOrd="2" destOrd="0" parTransId="{F68EAD2B-7847-4B5E-9C2C-ED26247F368D}" sibTransId="{4C36776B-CD74-4AA2-A617-E4AEF26ED145}"/>
    <dgm:cxn modelId="{4C691CB2-140B-4AA2-ACD2-2675072A7A5C}" type="presOf" srcId="{1B5A15EA-609C-48ED-9B9D-AB5D0DA33924}" destId="{6CF26E46-5E63-4004-B0F3-226794B612AE}" srcOrd="0" destOrd="0" presId="urn:microsoft.com/office/officeart/2005/8/layout/orgChart1"/>
    <dgm:cxn modelId="{C2073C17-5C9B-4730-AB32-262EC801DDB8}" type="presOf" srcId="{D4B72E19-2401-4646-9E04-65AFE771A724}" destId="{58C4724C-722A-4693-AEC5-1CF387F3F11A}" srcOrd="0" destOrd="0" presId="urn:microsoft.com/office/officeart/2005/8/layout/orgChart1"/>
    <dgm:cxn modelId="{E8FCF993-FFDD-4215-A6FA-421DE9A6C324}" type="presOf" srcId="{5F6F5240-5CC0-4C84-BE90-47FDC2D666BF}" destId="{EAF374F8-B756-40D6-825D-56DC8D245853}" srcOrd="0" destOrd="0" presId="urn:microsoft.com/office/officeart/2005/8/layout/orgChart1"/>
    <dgm:cxn modelId="{EF3251D3-9117-48A6-BD01-070C15F052FB}" type="presParOf" srcId="{B748D8B0-99F0-49B3-BC6E-BBDAD7D7E877}" destId="{4295019F-0693-4F83-81C3-4F0818A60E4F}" srcOrd="0" destOrd="0" presId="urn:microsoft.com/office/officeart/2005/8/layout/orgChart1"/>
    <dgm:cxn modelId="{8023BFF6-7461-4835-B8C6-D6FEC0CBFF13}" type="presParOf" srcId="{4295019F-0693-4F83-81C3-4F0818A60E4F}" destId="{4768E6D1-4FEC-44D9-813F-57A7FDC51383}" srcOrd="0" destOrd="0" presId="urn:microsoft.com/office/officeart/2005/8/layout/orgChart1"/>
    <dgm:cxn modelId="{8E9E9987-26E1-40FE-80B6-90585EA0FFD7}" type="presParOf" srcId="{4768E6D1-4FEC-44D9-813F-57A7FDC51383}" destId="{E7723714-561D-40C4-B83D-181860285854}" srcOrd="0" destOrd="0" presId="urn:microsoft.com/office/officeart/2005/8/layout/orgChart1"/>
    <dgm:cxn modelId="{81B451DC-AF27-494F-8C62-6221561376E7}" type="presParOf" srcId="{4768E6D1-4FEC-44D9-813F-57A7FDC51383}" destId="{2433F52F-22F3-4D0B-9A93-70B016B5FCEB}" srcOrd="1" destOrd="0" presId="urn:microsoft.com/office/officeart/2005/8/layout/orgChart1"/>
    <dgm:cxn modelId="{3860451C-A531-421D-BA2C-758BD02CCE24}" type="presParOf" srcId="{4295019F-0693-4F83-81C3-4F0818A60E4F}" destId="{AE79B9AF-A6E3-4D22-9AFB-B0408C28DA2B}" srcOrd="1" destOrd="0" presId="urn:microsoft.com/office/officeart/2005/8/layout/orgChart1"/>
    <dgm:cxn modelId="{8A4E3768-C231-4C76-9DFB-2004DA0CEA58}" type="presParOf" srcId="{AE79B9AF-A6E3-4D22-9AFB-B0408C28DA2B}" destId="{EAF374F8-B756-40D6-825D-56DC8D245853}" srcOrd="0" destOrd="0" presId="urn:microsoft.com/office/officeart/2005/8/layout/orgChart1"/>
    <dgm:cxn modelId="{C1B0B2A1-C3FA-4E9C-B627-D9B0F20C2086}" type="presParOf" srcId="{AE79B9AF-A6E3-4D22-9AFB-B0408C28DA2B}" destId="{A2A4FEEC-4D6C-4766-8E34-22781B050463}" srcOrd="1" destOrd="0" presId="urn:microsoft.com/office/officeart/2005/8/layout/orgChart1"/>
    <dgm:cxn modelId="{8E104953-7BE2-4CD5-A099-BFBADDF2BCFF}" type="presParOf" srcId="{A2A4FEEC-4D6C-4766-8E34-22781B050463}" destId="{448EA7FF-1824-4C05-8E1D-D6C9CDA24233}" srcOrd="0" destOrd="0" presId="urn:microsoft.com/office/officeart/2005/8/layout/orgChart1"/>
    <dgm:cxn modelId="{8DA98A47-888D-4B6C-A136-7DC17168FE2E}" type="presParOf" srcId="{448EA7FF-1824-4C05-8E1D-D6C9CDA24233}" destId="{209599D0-911F-4D7D-ABF0-DBD6D67CCBEC}" srcOrd="0" destOrd="0" presId="urn:microsoft.com/office/officeart/2005/8/layout/orgChart1"/>
    <dgm:cxn modelId="{13E462D0-8942-4274-8784-0F6920562564}" type="presParOf" srcId="{448EA7FF-1824-4C05-8E1D-D6C9CDA24233}" destId="{8EBFBC66-24E6-4532-BCAE-6D95C464AD6D}" srcOrd="1" destOrd="0" presId="urn:microsoft.com/office/officeart/2005/8/layout/orgChart1"/>
    <dgm:cxn modelId="{301A7877-D7D2-4899-B5EF-A962E325F396}" type="presParOf" srcId="{A2A4FEEC-4D6C-4766-8E34-22781B050463}" destId="{37D7D9D9-E742-424C-9EC8-0A3B0CE5FAFF}" srcOrd="1" destOrd="0" presId="urn:microsoft.com/office/officeart/2005/8/layout/orgChart1"/>
    <dgm:cxn modelId="{806C061C-F810-484F-B2BE-F9C2A4E9184C}" type="presParOf" srcId="{A2A4FEEC-4D6C-4766-8E34-22781B050463}" destId="{7508DFDA-7D35-4A43-A1D5-F459311C69D2}" srcOrd="2" destOrd="0" presId="urn:microsoft.com/office/officeart/2005/8/layout/orgChart1"/>
    <dgm:cxn modelId="{07EA381C-9107-45BA-A352-33E7022AC6C5}" type="presParOf" srcId="{AE79B9AF-A6E3-4D22-9AFB-B0408C28DA2B}" destId="{6CF26E46-5E63-4004-B0F3-226794B612AE}" srcOrd="2" destOrd="0" presId="urn:microsoft.com/office/officeart/2005/8/layout/orgChart1"/>
    <dgm:cxn modelId="{585C4BCA-55BC-4B70-9184-BBF947F2BADF}" type="presParOf" srcId="{AE79B9AF-A6E3-4D22-9AFB-B0408C28DA2B}" destId="{1DF3C75E-163C-44E2-A531-8C30C8386EA1}" srcOrd="3" destOrd="0" presId="urn:microsoft.com/office/officeart/2005/8/layout/orgChart1"/>
    <dgm:cxn modelId="{E973533B-59DF-419C-B169-8717943E284B}" type="presParOf" srcId="{1DF3C75E-163C-44E2-A531-8C30C8386EA1}" destId="{8A07BEB4-D42F-4D43-AD4E-992E53878639}" srcOrd="0" destOrd="0" presId="urn:microsoft.com/office/officeart/2005/8/layout/orgChart1"/>
    <dgm:cxn modelId="{C18C45E3-D655-4E3B-A9B7-32FAF45355DD}" type="presParOf" srcId="{8A07BEB4-D42F-4D43-AD4E-992E53878639}" destId="{58C4724C-722A-4693-AEC5-1CF387F3F11A}" srcOrd="0" destOrd="0" presId="urn:microsoft.com/office/officeart/2005/8/layout/orgChart1"/>
    <dgm:cxn modelId="{11457DAC-24F7-418A-8441-BA1F4AC4044C}" type="presParOf" srcId="{8A07BEB4-D42F-4D43-AD4E-992E53878639}" destId="{BB658681-3870-465D-8215-A82B7637ED8B}" srcOrd="1" destOrd="0" presId="urn:microsoft.com/office/officeart/2005/8/layout/orgChart1"/>
    <dgm:cxn modelId="{6E92C1EE-5692-475A-A55F-5693A0DD8FA9}" type="presParOf" srcId="{1DF3C75E-163C-44E2-A531-8C30C8386EA1}" destId="{EFCB6C68-B565-46DB-8D67-5AB40B1E3E68}" srcOrd="1" destOrd="0" presId="urn:microsoft.com/office/officeart/2005/8/layout/orgChart1"/>
    <dgm:cxn modelId="{9ABE1FB9-F02F-4306-99F7-DB70C4E1146E}" type="presParOf" srcId="{1DF3C75E-163C-44E2-A531-8C30C8386EA1}" destId="{DDE4FA42-E457-416A-A98F-2C3AB03459C8}" srcOrd="2" destOrd="0" presId="urn:microsoft.com/office/officeart/2005/8/layout/orgChart1"/>
    <dgm:cxn modelId="{621CD2EA-6907-43ED-AFE9-6286817A9E47}" type="presParOf" srcId="{AE79B9AF-A6E3-4D22-9AFB-B0408C28DA2B}" destId="{55C30F3E-0493-4631-9ADD-C3A77BE35F43}" srcOrd="4" destOrd="0" presId="urn:microsoft.com/office/officeart/2005/8/layout/orgChart1"/>
    <dgm:cxn modelId="{09D7EE85-DCFB-4F81-A297-4C15CBD3A83F}" type="presParOf" srcId="{AE79B9AF-A6E3-4D22-9AFB-B0408C28DA2B}" destId="{6BA3FDCB-52D4-4058-8FBC-3A7F293D43DF}" srcOrd="5" destOrd="0" presId="urn:microsoft.com/office/officeart/2005/8/layout/orgChart1"/>
    <dgm:cxn modelId="{772FC291-68F7-456E-986F-5AC662876421}" type="presParOf" srcId="{6BA3FDCB-52D4-4058-8FBC-3A7F293D43DF}" destId="{708ED3F2-DC18-4283-A304-A7F3586C9938}" srcOrd="0" destOrd="0" presId="urn:microsoft.com/office/officeart/2005/8/layout/orgChart1"/>
    <dgm:cxn modelId="{74DF11D8-C379-4BB3-A2EF-5C9CDE363AC7}" type="presParOf" srcId="{708ED3F2-DC18-4283-A304-A7F3586C9938}" destId="{8016A68E-53FE-46DC-8717-E268FAA62191}" srcOrd="0" destOrd="0" presId="urn:microsoft.com/office/officeart/2005/8/layout/orgChart1"/>
    <dgm:cxn modelId="{6CC2AB08-1568-4E13-A65D-6D0AB14F0231}" type="presParOf" srcId="{708ED3F2-DC18-4283-A304-A7F3586C9938}" destId="{1D951CE7-108D-4461-AB96-CBE68E9288CA}" srcOrd="1" destOrd="0" presId="urn:microsoft.com/office/officeart/2005/8/layout/orgChart1"/>
    <dgm:cxn modelId="{19E99C10-2FE8-4C78-8D04-1CA4F2229653}" type="presParOf" srcId="{6BA3FDCB-52D4-4058-8FBC-3A7F293D43DF}" destId="{80467B3A-32FD-4AEA-8AD8-55E7239997E2}" srcOrd="1" destOrd="0" presId="urn:microsoft.com/office/officeart/2005/8/layout/orgChart1"/>
    <dgm:cxn modelId="{390E1941-C76D-4E33-94A4-61B6540B7AEF}" type="presParOf" srcId="{6BA3FDCB-52D4-4058-8FBC-3A7F293D43DF}" destId="{CEDC3B3A-33BD-4ABF-A555-DFEC85559686}" srcOrd="2" destOrd="0" presId="urn:microsoft.com/office/officeart/2005/8/layout/orgChart1"/>
    <dgm:cxn modelId="{EDC98007-AAE5-4553-88E1-A05355AD45EC}" type="presParOf" srcId="{AE79B9AF-A6E3-4D22-9AFB-B0408C28DA2B}" destId="{A0F52F5D-854B-40DF-8B41-84823E574DEA}" srcOrd="6" destOrd="0" presId="urn:microsoft.com/office/officeart/2005/8/layout/orgChart1"/>
    <dgm:cxn modelId="{5A642109-4D8C-4C90-9350-D5AF350721CA}" type="presParOf" srcId="{AE79B9AF-A6E3-4D22-9AFB-B0408C28DA2B}" destId="{8F03B90C-A120-401A-9104-0161515E3438}" srcOrd="7" destOrd="0" presId="urn:microsoft.com/office/officeart/2005/8/layout/orgChart1"/>
    <dgm:cxn modelId="{2C64ECCE-4C12-4460-8D6F-21CB977539C0}" type="presParOf" srcId="{8F03B90C-A120-401A-9104-0161515E3438}" destId="{40813CC2-BB7A-46CA-B3E2-CF8D29D32162}" srcOrd="0" destOrd="0" presId="urn:microsoft.com/office/officeart/2005/8/layout/orgChart1"/>
    <dgm:cxn modelId="{013A24F4-A802-44C9-ABB2-9680C86F7B42}" type="presParOf" srcId="{40813CC2-BB7A-46CA-B3E2-CF8D29D32162}" destId="{6E370548-5C27-4178-8440-CCB09123F047}" srcOrd="0" destOrd="0" presId="urn:microsoft.com/office/officeart/2005/8/layout/orgChart1"/>
    <dgm:cxn modelId="{146B64EC-AE57-45D6-B691-E02E47B08AC6}" type="presParOf" srcId="{40813CC2-BB7A-46CA-B3E2-CF8D29D32162}" destId="{07F42B9E-964B-479E-8183-7E7400E9F048}" srcOrd="1" destOrd="0" presId="urn:microsoft.com/office/officeart/2005/8/layout/orgChart1"/>
    <dgm:cxn modelId="{5530CFC5-823F-43E9-819D-E851F942239D}" type="presParOf" srcId="{8F03B90C-A120-401A-9104-0161515E3438}" destId="{BA15CA8F-A71A-4C07-91EB-05E4345A4C4D}" srcOrd="1" destOrd="0" presId="urn:microsoft.com/office/officeart/2005/8/layout/orgChart1"/>
    <dgm:cxn modelId="{0546F14D-D7EB-46CC-BD67-39B6BF25EFA1}" type="presParOf" srcId="{8F03B90C-A120-401A-9104-0161515E3438}" destId="{80F0C8DA-9A61-424E-9BED-D9CD347B2C1C}" srcOrd="2" destOrd="0" presId="urn:microsoft.com/office/officeart/2005/8/layout/orgChart1"/>
    <dgm:cxn modelId="{DF944FAD-72C3-4552-BB46-B9CA76E51EF3}" type="presParOf" srcId="{AE79B9AF-A6E3-4D22-9AFB-B0408C28DA2B}" destId="{D82CB4AD-0655-469F-AF9C-46CC078FE34E}" srcOrd="8" destOrd="0" presId="urn:microsoft.com/office/officeart/2005/8/layout/orgChart1"/>
    <dgm:cxn modelId="{809AB0E3-02EE-4B54-812E-4B99DFBBD264}" type="presParOf" srcId="{AE79B9AF-A6E3-4D22-9AFB-B0408C28DA2B}" destId="{7BF5B9A7-F0BE-4EC4-8CF5-DF8B5223DD64}" srcOrd="9" destOrd="0" presId="urn:microsoft.com/office/officeart/2005/8/layout/orgChart1"/>
    <dgm:cxn modelId="{EF86E1BA-95A8-4E57-9EDF-43A61DACD1C3}" type="presParOf" srcId="{7BF5B9A7-F0BE-4EC4-8CF5-DF8B5223DD64}" destId="{9792B29F-8E19-4FB0-95EA-1515D4846448}" srcOrd="0" destOrd="0" presId="urn:microsoft.com/office/officeart/2005/8/layout/orgChart1"/>
    <dgm:cxn modelId="{944C2B98-17B8-436C-93D1-3D4F7BDE41E9}" type="presParOf" srcId="{9792B29F-8E19-4FB0-95EA-1515D4846448}" destId="{EDD98A0B-8956-406C-A496-2D16AE7CF675}" srcOrd="0" destOrd="0" presId="urn:microsoft.com/office/officeart/2005/8/layout/orgChart1"/>
    <dgm:cxn modelId="{7894A553-A498-4D0C-BF30-703C5B4E08F9}" type="presParOf" srcId="{9792B29F-8E19-4FB0-95EA-1515D4846448}" destId="{DBE3983B-0F8D-4FB7-B2C4-AE5B5FD9724C}" srcOrd="1" destOrd="0" presId="urn:microsoft.com/office/officeart/2005/8/layout/orgChart1"/>
    <dgm:cxn modelId="{AD9F3248-68FF-4312-B185-12EF6A26012A}" type="presParOf" srcId="{7BF5B9A7-F0BE-4EC4-8CF5-DF8B5223DD64}" destId="{3068632F-E8AE-406E-B45E-112814304A51}" srcOrd="1" destOrd="0" presId="urn:microsoft.com/office/officeart/2005/8/layout/orgChart1"/>
    <dgm:cxn modelId="{D1C43578-BCCF-418B-8173-01DBBEC3F376}" type="presParOf" srcId="{7BF5B9A7-F0BE-4EC4-8CF5-DF8B5223DD64}" destId="{1D5C6BAB-F2CF-41CE-8411-9D5AB4C76B47}" srcOrd="2" destOrd="0" presId="urn:microsoft.com/office/officeart/2005/8/layout/orgChart1"/>
    <dgm:cxn modelId="{58DA6A12-7DAB-4F8B-8C9E-362EBEE213A8}" type="presParOf" srcId="{4295019F-0693-4F83-81C3-4F0818A60E4F}" destId="{BADE59AC-4E91-460D-80AB-B5597A2414D2}" srcOrd="2" destOrd="0" presId="urn:microsoft.com/office/officeart/2005/8/layout/orgChart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575A2-D2FA-4D66-87E9-F0C4AB826C27}">
      <dsp:nvSpPr>
        <dsp:cNvPr id="0" name=""/>
        <dsp:cNvSpPr/>
      </dsp:nvSpPr>
      <dsp:spPr>
        <a:xfrm>
          <a:off x="8036" y="256597"/>
          <a:ext cx="2402085" cy="2724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12 января 1722 года в соответствии с Именным Высочайшим Указом Петра I Правительствующему Сенату была учреждена Российская прокуратура - "Надлежит быть при Сенате Генерал-прокурору и Обер-прокурору, а также во всякой Коллегии по прокурору, которые должны будут рапортовать Генерал-прокурору". При создании прокуратуры Петром I перед ней ставилась задача «уничтожить или ослабить зло, проистекающее из беспорядков в делах, неправосудия, взяточничества и беззакония».</a:t>
          </a:r>
          <a:endParaRPr lang="ru-RU" sz="1100" kern="1200" dirty="0"/>
        </a:p>
      </dsp:txBody>
      <dsp:txXfrm>
        <a:off x="78391" y="326952"/>
        <a:ext cx="2261375" cy="2584156"/>
      </dsp:txXfrm>
    </dsp:sp>
    <dsp:sp modelId="{A291CFBF-1F23-46C2-A23D-5BAE4376B5E3}">
      <dsp:nvSpPr>
        <dsp:cNvPr id="0" name=""/>
        <dsp:cNvSpPr/>
      </dsp:nvSpPr>
      <dsp:spPr>
        <a:xfrm rot="39287">
          <a:off x="2638849" y="1422675"/>
          <a:ext cx="535202" cy="5957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638854" y="1540901"/>
        <a:ext cx="374641" cy="357431"/>
      </dsp:txXfrm>
    </dsp:sp>
    <dsp:sp modelId="{C5F200F1-E089-4F3D-855A-949676D51B04}">
      <dsp:nvSpPr>
        <dsp:cNvPr id="0" name=""/>
        <dsp:cNvSpPr/>
      </dsp:nvSpPr>
      <dsp:spPr>
        <a:xfrm>
          <a:off x="3419873" y="295590"/>
          <a:ext cx="2402085" cy="2724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Первым Генерал-прокурором Сената император назначил графа Павла Ивановича </a:t>
          </a:r>
          <a:r>
            <a:rPr lang="ru-RU" sz="1100" kern="1200" dirty="0" err="1" smtClean="0"/>
            <a:t>Ягужинского</a:t>
          </a:r>
          <a:r>
            <a:rPr lang="ru-RU" sz="1100" kern="1200" dirty="0" smtClean="0"/>
            <a:t>. Представляя сенаторам Генерал-прокурора, Петр I сказал: "Вот око мое, коим я буду все видеть".</a:t>
          </a:r>
          <a:endParaRPr lang="ru-RU" sz="1100" kern="1200" dirty="0"/>
        </a:p>
      </dsp:txBody>
      <dsp:txXfrm>
        <a:off x="3490228" y="365945"/>
        <a:ext cx="2261375" cy="2584156"/>
      </dsp:txXfrm>
    </dsp:sp>
    <dsp:sp modelId="{5FEBD02D-6ACF-49C0-B90B-145B6D8C601C}">
      <dsp:nvSpPr>
        <dsp:cNvPr id="0" name=""/>
        <dsp:cNvSpPr/>
      </dsp:nvSpPr>
      <dsp:spPr>
        <a:xfrm rot="21559553">
          <a:off x="6049921" y="1340507"/>
          <a:ext cx="483350" cy="5957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6049926" y="1460503"/>
        <a:ext cx="338345" cy="357431"/>
      </dsp:txXfrm>
    </dsp:sp>
    <dsp:sp modelId="{9C711AD6-4891-4D99-97DD-6D3272158568}">
      <dsp:nvSpPr>
        <dsp:cNvPr id="0" name=""/>
        <dsp:cNvSpPr/>
      </dsp:nvSpPr>
      <dsp:spPr>
        <a:xfrm>
          <a:off x="6733877" y="256597"/>
          <a:ext cx="2402085" cy="2724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Эта же мысль нашла свое отражение и в Указе от 27 апреля 1722 года "О должности Генерал-прокурора": «И понеже сей чин - яко око наше и стряпчий о делах государственных». Указ также устанавливал основные обязанности и полномочия Генерал-прокурора по надзору за Сенатом и руководству подчиненными органами прокуратуры.</a:t>
          </a:r>
          <a:endParaRPr lang="ru-RU" sz="1100" kern="1200" dirty="0"/>
        </a:p>
      </dsp:txBody>
      <dsp:txXfrm>
        <a:off x="6804232" y="326952"/>
        <a:ext cx="2261375" cy="2584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01CE2-F123-4728-8314-BF90560DCC6B}">
      <dsp:nvSpPr>
        <dsp:cNvPr id="0" name=""/>
        <dsp:cNvSpPr/>
      </dsp:nvSpPr>
      <dsp:spPr>
        <a:xfrm rot="5400000">
          <a:off x="-181776" y="183113"/>
          <a:ext cx="1211842" cy="8482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</a:t>
          </a:r>
          <a:endParaRPr lang="ru-RU" sz="2300" kern="1200" dirty="0"/>
        </a:p>
      </dsp:txBody>
      <dsp:txXfrm rot="-5400000">
        <a:off x="1" y="425482"/>
        <a:ext cx="848289" cy="363553"/>
      </dsp:txXfrm>
    </dsp:sp>
    <dsp:sp modelId="{611587BE-B4FE-429F-AB44-647B5F29C085}">
      <dsp:nvSpPr>
        <dsp:cNvPr id="0" name=""/>
        <dsp:cNvSpPr/>
      </dsp:nvSpPr>
      <dsp:spPr>
        <a:xfrm rot="5400000">
          <a:off x="3078296" y="-2228669"/>
          <a:ext cx="787697" cy="52477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осуществление надзора от имени государства за законностью действий всех органов власти, хозяйственных учреждений, общественных, частных организаций и частных лиц путем возбуждения уголовного преследования против виновных и опротестования нарушающих закон постановлений</a:t>
          </a:r>
          <a:endParaRPr lang="ru-RU" sz="1200" kern="1200" dirty="0"/>
        </a:p>
      </dsp:txBody>
      <dsp:txXfrm rot="-5400000">
        <a:off x="848290" y="39789"/>
        <a:ext cx="5209258" cy="710793"/>
      </dsp:txXfrm>
    </dsp:sp>
    <dsp:sp modelId="{F455B15C-5FEC-4F7C-AAE5-CBF3CA6E847C}">
      <dsp:nvSpPr>
        <dsp:cNvPr id="0" name=""/>
        <dsp:cNvSpPr/>
      </dsp:nvSpPr>
      <dsp:spPr>
        <a:xfrm rot="5400000">
          <a:off x="-181776" y="1247696"/>
          <a:ext cx="1211842" cy="8482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</a:t>
          </a:r>
          <a:endParaRPr lang="ru-RU" sz="2300" kern="1200" dirty="0"/>
        </a:p>
      </dsp:txBody>
      <dsp:txXfrm rot="-5400000">
        <a:off x="1" y="1490065"/>
        <a:ext cx="848289" cy="363553"/>
      </dsp:txXfrm>
    </dsp:sp>
    <dsp:sp modelId="{9A69FF2A-7E5C-4230-985C-1750A27D3A8B}">
      <dsp:nvSpPr>
        <dsp:cNvPr id="0" name=""/>
        <dsp:cNvSpPr/>
      </dsp:nvSpPr>
      <dsp:spPr>
        <a:xfrm rot="5400000">
          <a:off x="3078296" y="-1164086"/>
          <a:ext cx="787697" cy="52477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непосредственное наблюдение за деятельностью следственных органов дознания в области раскрытия преступлений, а также за деятельностью органов государственного политического управления</a:t>
          </a:r>
          <a:endParaRPr lang="ru-RU" sz="1200" kern="1200" dirty="0"/>
        </a:p>
      </dsp:txBody>
      <dsp:txXfrm rot="-5400000">
        <a:off x="848290" y="1104372"/>
        <a:ext cx="5209258" cy="710793"/>
      </dsp:txXfrm>
    </dsp:sp>
    <dsp:sp modelId="{A6F75312-FBED-4108-BE31-025B32302901}">
      <dsp:nvSpPr>
        <dsp:cNvPr id="0" name=""/>
        <dsp:cNvSpPr/>
      </dsp:nvSpPr>
      <dsp:spPr>
        <a:xfrm rot="5400000">
          <a:off x="-181776" y="2312278"/>
          <a:ext cx="1211842" cy="8482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</a:t>
          </a:r>
          <a:endParaRPr lang="ru-RU" sz="2300" kern="1200" dirty="0"/>
        </a:p>
      </dsp:txBody>
      <dsp:txXfrm rot="-5400000">
        <a:off x="1" y="2554647"/>
        <a:ext cx="848289" cy="363553"/>
      </dsp:txXfrm>
    </dsp:sp>
    <dsp:sp modelId="{420CFCA1-AD01-45DD-8D0B-99628B192A92}">
      <dsp:nvSpPr>
        <dsp:cNvPr id="0" name=""/>
        <dsp:cNvSpPr/>
      </dsp:nvSpPr>
      <dsp:spPr>
        <a:xfrm rot="5400000">
          <a:off x="3078296" y="-99504"/>
          <a:ext cx="787697" cy="52477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поддержание обвинения на суде</a:t>
          </a:r>
          <a:endParaRPr lang="ru-RU" sz="1200" kern="1200" dirty="0"/>
        </a:p>
      </dsp:txBody>
      <dsp:txXfrm rot="-5400000">
        <a:off x="848290" y="2168954"/>
        <a:ext cx="5209258" cy="710793"/>
      </dsp:txXfrm>
    </dsp:sp>
    <dsp:sp modelId="{BF6D1C1F-E0D3-4F73-8568-84A34FE788C4}">
      <dsp:nvSpPr>
        <dsp:cNvPr id="0" name=""/>
        <dsp:cNvSpPr/>
      </dsp:nvSpPr>
      <dsp:spPr>
        <a:xfrm rot="5400000">
          <a:off x="-181776" y="3376860"/>
          <a:ext cx="1211842" cy="8482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1" y="3619229"/>
        <a:ext cx="848289" cy="363553"/>
      </dsp:txXfrm>
    </dsp:sp>
    <dsp:sp modelId="{D15054AF-CBF7-4052-B5AB-AB6723E3982E}">
      <dsp:nvSpPr>
        <dsp:cNvPr id="0" name=""/>
        <dsp:cNvSpPr/>
      </dsp:nvSpPr>
      <dsp:spPr>
        <a:xfrm rot="5400000">
          <a:off x="3078296" y="965077"/>
          <a:ext cx="787697" cy="52477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наблюдение за правильностью содержания заключенных под стражей</a:t>
          </a:r>
          <a:endParaRPr lang="ru-RU" sz="1200" kern="1200"/>
        </a:p>
      </dsp:txBody>
      <dsp:txXfrm rot="-5400000">
        <a:off x="848290" y="3233535"/>
        <a:ext cx="5209258" cy="710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01CE2-F123-4728-8314-BF90560DCC6B}">
      <dsp:nvSpPr>
        <dsp:cNvPr id="0" name=""/>
        <dsp:cNvSpPr/>
      </dsp:nvSpPr>
      <dsp:spPr>
        <a:xfrm rot="5400000">
          <a:off x="-158070" y="159362"/>
          <a:ext cx="1053804" cy="7376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endParaRPr lang="ru-RU" sz="2000" kern="1200" dirty="0"/>
        </a:p>
      </dsp:txBody>
      <dsp:txXfrm rot="-5400000">
        <a:off x="1" y="370122"/>
        <a:ext cx="737662" cy="316142"/>
      </dsp:txXfrm>
    </dsp:sp>
    <dsp:sp modelId="{611587BE-B4FE-429F-AB44-647B5F29C085}">
      <dsp:nvSpPr>
        <dsp:cNvPr id="0" name=""/>
        <dsp:cNvSpPr/>
      </dsp:nvSpPr>
      <dsp:spPr>
        <a:xfrm rot="5400000">
          <a:off x="2447808" y="-1708854"/>
          <a:ext cx="684972" cy="41052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надзор за соответствием постановлений и распоряжений отдельных ведомств Союза ССР и союзных республик и местных органов власти Конституции и постановлениям правительства Союза ССР</a:t>
          </a:r>
          <a:endParaRPr lang="ru-RU" sz="1000" kern="1200" dirty="0"/>
        </a:p>
      </dsp:txBody>
      <dsp:txXfrm rot="-5400000">
        <a:off x="737662" y="34730"/>
        <a:ext cx="4071826" cy="618096"/>
      </dsp:txXfrm>
    </dsp:sp>
    <dsp:sp modelId="{F455B15C-5FEC-4F7C-AAE5-CBF3CA6E847C}">
      <dsp:nvSpPr>
        <dsp:cNvPr id="0" name=""/>
        <dsp:cNvSpPr/>
      </dsp:nvSpPr>
      <dsp:spPr>
        <a:xfrm rot="5400000">
          <a:off x="-158070" y="1095593"/>
          <a:ext cx="1053804" cy="7376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endParaRPr lang="ru-RU" sz="2000" kern="1200" dirty="0"/>
        </a:p>
      </dsp:txBody>
      <dsp:txXfrm rot="-5400000">
        <a:off x="1" y="1306353"/>
        <a:ext cx="737662" cy="316142"/>
      </dsp:txXfrm>
    </dsp:sp>
    <dsp:sp modelId="{9A69FF2A-7E5C-4230-985C-1750A27D3A8B}">
      <dsp:nvSpPr>
        <dsp:cNvPr id="0" name=""/>
        <dsp:cNvSpPr/>
      </dsp:nvSpPr>
      <dsp:spPr>
        <a:xfrm rot="5400000">
          <a:off x="2447808" y="-772622"/>
          <a:ext cx="684972" cy="41052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надзор за соответствием постановлений и распоряжений отдельных ведомств Союза ССР и союзных республик и местных органов власти Конституции и постановлениям правительства Союза ССР</a:t>
          </a:r>
          <a:endParaRPr lang="ru-RU" sz="1000" kern="1200" dirty="0"/>
        </a:p>
      </dsp:txBody>
      <dsp:txXfrm rot="-5400000">
        <a:off x="737662" y="970962"/>
        <a:ext cx="4071826" cy="618096"/>
      </dsp:txXfrm>
    </dsp:sp>
    <dsp:sp modelId="{A6F75312-FBED-4108-BE31-025B32302901}">
      <dsp:nvSpPr>
        <dsp:cNvPr id="0" name=""/>
        <dsp:cNvSpPr/>
      </dsp:nvSpPr>
      <dsp:spPr>
        <a:xfrm rot="5400000">
          <a:off x="-158070" y="2031825"/>
          <a:ext cx="1053804" cy="7376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endParaRPr lang="ru-RU" sz="2000" kern="1200" dirty="0"/>
        </a:p>
      </dsp:txBody>
      <dsp:txXfrm rot="-5400000">
        <a:off x="1" y="2242585"/>
        <a:ext cx="737662" cy="316142"/>
      </dsp:txXfrm>
    </dsp:sp>
    <dsp:sp modelId="{420CFCA1-AD01-45DD-8D0B-99628B192A92}">
      <dsp:nvSpPr>
        <dsp:cNvPr id="0" name=""/>
        <dsp:cNvSpPr/>
      </dsp:nvSpPr>
      <dsp:spPr>
        <a:xfrm rot="5400000">
          <a:off x="2447808" y="163609"/>
          <a:ext cx="684972" cy="41052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возбуждение уголовного преследования и поддержание обвинения во всех судебных инстанциях на территории Союза ССР;</a:t>
          </a:r>
          <a:endParaRPr lang="ru-RU" sz="1000" kern="1200" dirty="0"/>
        </a:p>
      </dsp:txBody>
      <dsp:txXfrm rot="-5400000">
        <a:off x="737662" y="1907193"/>
        <a:ext cx="4071826" cy="618096"/>
      </dsp:txXfrm>
    </dsp:sp>
    <dsp:sp modelId="{BF6D1C1F-E0D3-4F73-8568-84A34FE788C4}">
      <dsp:nvSpPr>
        <dsp:cNvPr id="0" name=""/>
        <dsp:cNvSpPr/>
      </dsp:nvSpPr>
      <dsp:spPr>
        <a:xfrm rot="5400000">
          <a:off x="-158070" y="2968057"/>
          <a:ext cx="1053804" cy="7376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-5400000">
        <a:off x="1" y="3178817"/>
        <a:ext cx="737662" cy="316142"/>
      </dsp:txXfrm>
    </dsp:sp>
    <dsp:sp modelId="{D15054AF-CBF7-4052-B5AB-AB6723E3982E}">
      <dsp:nvSpPr>
        <dsp:cNvPr id="0" name=""/>
        <dsp:cNvSpPr/>
      </dsp:nvSpPr>
      <dsp:spPr>
        <a:xfrm rot="5400000">
          <a:off x="2447808" y="1099840"/>
          <a:ext cx="684972" cy="41052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надзор на основе особого положения за законностью и правильностью действий ОГПУ, милиции, уголовного розыска и исправительно-трудовых учреждений;</a:t>
          </a:r>
          <a:endParaRPr lang="ru-RU" sz="1000" kern="1200" dirty="0"/>
        </a:p>
      </dsp:txBody>
      <dsp:txXfrm rot="-5400000">
        <a:off x="737662" y="2843424"/>
        <a:ext cx="4071826" cy="618096"/>
      </dsp:txXfrm>
    </dsp:sp>
    <dsp:sp modelId="{E10072C5-DD84-4DE3-92BE-7FCDF33CC522}">
      <dsp:nvSpPr>
        <dsp:cNvPr id="0" name=""/>
        <dsp:cNvSpPr/>
      </dsp:nvSpPr>
      <dsp:spPr>
        <a:xfrm rot="5400000">
          <a:off x="-158070" y="3904288"/>
          <a:ext cx="1053804" cy="7376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-5400000">
        <a:off x="1" y="4115048"/>
        <a:ext cx="737662" cy="316142"/>
      </dsp:txXfrm>
    </dsp:sp>
    <dsp:sp modelId="{F6AD367F-380B-4D4C-B2EC-88CD17BC8A01}">
      <dsp:nvSpPr>
        <dsp:cNvPr id="0" name=""/>
        <dsp:cNvSpPr/>
      </dsp:nvSpPr>
      <dsp:spPr>
        <a:xfrm rot="5400000">
          <a:off x="2447808" y="2036072"/>
          <a:ext cx="684972" cy="41052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smtClean="0"/>
            <a:t>общее руководство деятельностью прокуратуры союзных республик</a:t>
          </a:r>
          <a:endParaRPr lang="ru-RU" sz="1000" kern="1200"/>
        </a:p>
      </dsp:txBody>
      <dsp:txXfrm rot="-5400000">
        <a:off x="737662" y="3779656"/>
        <a:ext cx="4071826" cy="6180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865E3-28F3-474C-87D1-92A13B3767BE}">
      <dsp:nvSpPr>
        <dsp:cNvPr id="0" name=""/>
        <dsp:cNvSpPr/>
      </dsp:nvSpPr>
      <dsp:spPr>
        <a:xfrm>
          <a:off x="656633" y="578"/>
          <a:ext cx="1311825" cy="655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Отрасли прокурорского надзора</a:t>
          </a:r>
          <a:endParaRPr lang="ru-RU" sz="1000" kern="1200" dirty="0"/>
        </a:p>
      </dsp:txBody>
      <dsp:txXfrm>
        <a:off x="675844" y="19789"/>
        <a:ext cx="1273403" cy="617490"/>
      </dsp:txXfrm>
    </dsp:sp>
    <dsp:sp modelId="{0A7D269A-9D96-4E4A-AD6E-C2A915C4398D}">
      <dsp:nvSpPr>
        <dsp:cNvPr id="0" name=""/>
        <dsp:cNvSpPr/>
      </dsp:nvSpPr>
      <dsp:spPr>
        <a:xfrm>
          <a:off x="787816" y="656491"/>
          <a:ext cx="131182" cy="491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934"/>
              </a:lnTo>
              <a:lnTo>
                <a:pt x="131182" y="4919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FEC0C-FA0B-4F46-950C-E342855A0493}">
      <dsp:nvSpPr>
        <dsp:cNvPr id="0" name=""/>
        <dsp:cNvSpPr/>
      </dsp:nvSpPr>
      <dsp:spPr>
        <a:xfrm>
          <a:off x="918998" y="820469"/>
          <a:ext cx="1049460" cy="655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общий надзор</a:t>
          </a:r>
          <a:endParaRPr lang="ru-RU" sz="700" kern="1200" dirty="0"/>
        </a:p>
      </dsp:txBody>
      <dsp:txXfrm>
        <a:off x="938209" y="839680"/>
        <a:ext cx="1011038" cy="617490"/>
      </dsp:txXfrm>
    </dsp:sp>
    <dsp:sp modelId="{0E937E6A-0F23-45EA-BEA4-A12D7ED70501}">
      <dsp:nvSpPr>
        <dsp:cNvPr id="0" name=""/>
        <dsp:cNvSpPr/>
      </dsp:nvSpPr>
      <dsp:spPr>
        <a:xfrm>
          <a:off x="787816" y="656491"/>
          <a:ext cx="131182" cy="1311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1825"/>
              </a:lnTo>
              <a:lnTo>
                <a:pt x="131182" y="13118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4E19A-BCA3-4DD6-AFA8-953FE879D2E0}">
      <dsp:nvSpPr>
        <dsp:cNvPr id="0" name=""/>
        <dsp:cNvSpPr/>
      </dsp:nvSpPr>
      <dsp:spPr>
        <a:xfrm>
          <a:off x="918998" y="1640360"/>
          <a:ext cx="1049460" cy="655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надзор за правильным и единообразным исполнением законов судебными органами</a:t>
          </a:r>
          <a:endParaRPr lang="ru-RU" sz="700" kern="1200" dirty="0"/>
        </a:p>
      </dsp:txBody>
      <dsp:txXfrm>
        <a:off x="938209" y="1659571"/>
        <a:ext cx="1011038" cy="617490"/>
      </dsp:txXfrm>
    </dsp:sp>
    <dsp:sp modelId="{933A6A29-8179-4E6E-8E26-CC769B3FD3BB}">
      <dsp:nvSpPr>
        <dsp:cNvPr id="0" name=""/>
        <dsp:cNvSpPr/>
      </dsp:nvSpPr>
      <dsp:spPr>
        <a:xfrm>
          <a:off x="787816" y="656491"/>
          <a:ext cx="131182" cy="2131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1716"/>
              </a:lnTo>
              <a:lnTo>
                <a:pt x="131182" y="21317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BF735-28A7-4F09-81B5-7C702E5B778A}">
      <dsp:nvSpPr>
        <dsp:cNvPr id="0" name=""/>
        <dsp:cNvSpPr/>
      </dsp:nvSpPr>
      <dsp:spPr>
        <a:xfrm>
          <a:off x="918998" y="2460251"/>
          <a:ext cx="1049460" cy="655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надзор за исполнением законов органами дознания и предварительного следствия</a:t>
          </a:r>
          <a:endParaRPr lang="ru-RU" sz="700" kern="1200" dirty="0"/>
        </a:p>
      </dsp:txBody>
      <dsp:txXfrm>
        <a:off x="938209" y="2479462"/>
        <a:ext cx="1011038" cy="617490"/>
      </dsp:txXfrm>
    </dsp:sp>
    <dsp:sp modelId="{0157ABF0-3FAF-495B-BF31-54C605E58098}">
      <dsp:nvSpPr>
        <dsp:cNvPr id="0" name=""/>
        <dsp:cNvSpPr/>
      </dsp:nvSpPr>
      <dsp:spPr>
        <a:xfrm>
          <a:off x="787816" y="656491"/>
          <a:ext cx="131182" cy="295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1607"/>
              </a:lnTo>
              <a:lnTo>
                <a:pt x="131182" y="2951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6A740-6255-4D46-BEC2-8ECB5C092BEF}">
      <dsp:nvSpPr>
        <dsp:cNvPr id="0" name=""/>
        <dsp:cNvSpPr/>
      </dsp:nvSpPr>
      <dsp:spPr>
        <a:xfrm>
          <a:off x="918998" y="3280141"/>
          <a:ext cx="1049460" cy="655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надзор за законностью и, правильностью действий ОГПУ, милиции, исправительно-трудовых учреждений</a:t>
          </a:r>
          <a:endParaRPr lang="ru-RU" sz="700" kern="1200" dirty="0"/>
        </a:p>
      </dsp:txBody>
      <dsp:txXfrm>
        <a:off x="938209" y="3299352"/>
        <a:ext cx="1011038" cy="617490"/>
      </dsp:txXfrm>
    </dsp:sp>
    <dsp:sp modelId="{22B70E6A-7B23-4316-A45F-E3270D4F43A8}">
      <dsp:nvSpPr>
        <dsp:cNvPr id="0" name=""/>
        <dsp:cNvSpPr/>
      </dsp:nvSpPr>
      <dsp:spPr>
        <a:xfrm>
          <a:off x="2296415" y="578"/>
          <a:ext cx="1311825" cy="655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Структурные подразделения  органов прокуратуры</a:t>
          </a:r>
          <a:endParaRPr lang="ru-RU" sz="1000" kern="1200" dirty="0"/>
        </a:p>
      </dsp:txBody>
      <dsp:txXfrm>
        <a:off x="2315626" y="19789"/>
        <a:ext cx="1273403" cy="617490"/>
      </dsp:txXfrm>
    </dsp:sp>
    <dsp:sp modelId="{6B90FB1C-A035-4FE5-BA98-F81F230A605E}">
      <dsp:nvSpPr>
        <dsp:cNvPr id="0" name=""/>
        <dsp:cNvSpPr/>
      </dsp:nvSpPr>
      <dsp:spPr>
        <a:xfrm>
          <a:off x="2427597" y="656491"/>
          <a:ext cx="131182" cy="491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934"/>
              </a:lnTo>
              <a:lnTo>
                <a:pt x="131182" y="4919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13D1D-29E0-4E9A-89D5-3B1CC587803D}">
      <dsp:nvSpPr>
        <dsp:cNvPr id="0" name=""/>
        <dsp:cNvSpPr/>
      </dsp:nvSpPr>
      <dsp:spPr>
        <a:xfrm>
          <a:off x="2558780" y="820469"/>
          <a:ext cx="1049460" cy="655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военная</a:t>
          </a:r>
          <a:endParaRPr lang="ru-RU" sz="700" kern="1200" dirty="0"/>
        </a:p>
      </dsp:txBody>
      <dsp:txXfrm>
        <a:off x="2577991" y="839680"/>
        <a:ext cx="1011038" cy="617490"/>
      </dsp:txXfrm>
    </dsp:sp>
    <dsp:sp modelId="{28007EB8-13B6-4DB2-8265-0BCEA9B2BB8B}">
      <dsp:nvSpPr>
        <dsp:cNvPr id="0" name=""/>
        <dsp:cNvSpPr/>
      </dsp:nvSpPr>
      <dsp:spPr>
        <a:xfrm>
          <a:off x="2427597" y="656491"/>
          <a:ext cx="131182" cy="1311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1825"/>
              </a:lnTo>
              <a:lnTo>
                <a:pt x="131182" y="13118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91813-8CA8-4413-B62E-42AB5D448982}">
      <dsp:nvSpPr>
        <dsp:cNvPr id="0" name=""/>
        <dsp:cNvSpPr/>
      </dsp:nvSpPr>
      <dsp:spPr>
        <a:xfrm>
          <a:off x="2558780" y="1640360"/>
          <a:ext cx="1049460" cy="655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транспортная</a:t>
          </a:r>
          <a:endParaRPr lang="ru-RU" sz="700" kern="1200" dirty="0"/>
        </a:p>
      </dsp:txBody>
      <dsp:txXfrm>
        <a:off x="2577991" y="1659571"/>
        <a:ext cx="1011038" cy="617490"/>
      </dsp:txXfrm>
    </dsp:sp>
    <dsp:sp modelId="{DEA466C2-AA16-4210-AF32-9B931490139F}">
      <dsp:nvSpPr>
        <dsp:cNvPr id="0" name=""/>
        <dsp:cNvSpPr/>
      </dsp:nvSpPr>
      <dsp:spPr>
        <a:xfrm>
          <a:off x="3936197" y="578"/>
          <a:ext cx="1311825" cy="655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Функции центрального аппарата</a:t>
          </a:r>
          <a:endParaRPr lang="ru-RU" sz="1000" kern="1200" dirty="0"/>
        </a:p>
      </dsp:txBody>
      <dsp:txXfrm>
        <a:off x="3955408" y="19789"/>
        <a:ext cx="1273403" cy="617490"/>
      </dsp:txXfrm>
    </dsp:sp>
    <dsp:sp modelId="{E95F8070-77A5-460A-B889-1D5833C6551F}">
      <dsp:nvSpPr>
        <dsp:cNvPr id="0" name=""/>
        <dsp:cNvSpPr/>
      </dsp:nvSpPr>
      <dsp:spPr>
        <a:xfrm>
          <a:off x="4067379" y="656491"/>
          <a:ext cx="131182" cy="491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934"/>
              </a:lnTo>
              <a:lnTo>
                <a:pt x="131182" y="4919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3D014-023C-47FA-ADCD-7198B0A828FF}">
      <dsp:nvSpPr>
        <dsp:cNvPr id="0" name=""/>
        <dsp:cNvSpPr/>
      </dsp:nvSpPr>
      <dsp:spPr>
        <a:xfrm>
          <a:off x="4198562" y="820469"/>
          <a:ext cx="1049460" cy="655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руководство нижестоящими прокуратурами </a:t>
          </a:r>
          <a:endParaRPr lang="ru-RU" sz="700" kern="1200" dirty="0"/>
        </a:p>
      </dsp:txBody>
      <dsp:txXfrm>
        <a:off x="4217773" y="839680"/>
        <a:ext cx="1011038" cy="617490"/>
      </dsp:txXfrm>
    </dsp:sp>
    <dsp:sp modelId="{DA961A59-BBDC-4305-9A25-309B0EA434FB}">
      <dsp:nvSpPr>
        <dsp:cNvPr id="0" name=""/>
        <dsp:cNvSpPr/>
      </dsp:nvSpPr>
      <dsp:spPr>
        <a:xfrm>
          <a:off x="4067379" y="656491"/>
          <a:ext cx="131182" cy="1311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1825"/>
              </a:lnTo>
              <a:lnTo>
                <a:pt x="131182" y="13118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5DE1E-1F14-4003-BC3A-2BEE354030AB}">
      <dsp:nvSpPr>
        <dsp:cNvPr id="0" name=""/>
        <dsp:cNvSpPr/>
      </dsp:nvSpPr>
      <dsp:spPr>
        <a:xfrm>
          <a:off x="4198562" y="1640360"/>
          <a:ext cx="1049460" cy="655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издание различного рода указаний и распоряжений</a:t>
          </a:r>
          <a:endParaRPr lang="ru-RU" sz="700" kern="1200" dirty="0"/>
        </a:p>
      </dsp:txBody>
      <dsp:txXfrm>
        <a:off x="4217773" y="1659571"/>
        <a:ext cx="1011038" cy="617490"/>
      </dsp:txXfrm>
    </dsp:sp>
    <dsp:sp modelId="{CE536431-A36A-4C0B-B3BC-6829B1740671}">
      <dsp:nvSpPr>
        <dsp:cNvPr id="0" name=""/>
        <dsp:cNvSpPr/>
      </dsp:nvSpPr>
      <dsp:spPr>
        <a:xfrm>
          <a:off x="4067379" y="656491"/>
          <a:ext cx="131182" cy="2131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1716"/>
              </a:lnTo>
              <a:lnTo>
                <a:pt x="131182" y="21317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0C31F-7F96-4EB4-90F3-AD35292933CD}">
      <dsp:nvSpPr>
        <dsp:cNvPr id="0" name=""/>
        <dsp:cNvSpPr/>
      </dsp:nvSpPr>
      <dsp:spPr>
        <a:xfrm>
          <a:off x="4198562" y="2460251"/>
          <a:ext cx="1049460" cy="655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созыв совещаний подчиненных прокуроров и следователей</a:t>
          </a:r>
          <a:endParaRPr lang="ru-RU" sz="700" kern="1200" dirty="0"/>
        </a:p>
      </dsp:txBody>
      <dsp:txXfrm>
        <a:off x="4217773" y="2479462"/>
        <a:ext cx="1011038" cy="617490"/>
      </dsp:txXfrm>
    </dsp:sp>
    <dsp:sp modelId="{942FF1BC-09A1-40A8-AE7B-DD0CBF1146C2}">
      <dsp:nvSpPr>
        <dsp:cNvPr id="0" name=""/>
        <dsp:cNvSpPr/>
      </dsp:nvSpPr>
      <dsp:spPr>
        <a:xfrm>
          <a:off x="4067379" y="656491"/>
          <a:ext cx="131182" cy="295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1607"/>
              </a:lnTo>
              <a:lnTo>
                <a:pt x="131182" y="2951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1B3DF-A202-435B-858B-37081F964A2B}">
      <dsp:nvSpPr>
        <dsp:cNvPr id="0" name=""/>
        <dsp:cNvSpPr/>
      </dsp:nvSpPr>
      <dsp:spPr>
        <a:xfrm>
          <a:off x="4198562" y="3280141"/>
          <a:ext cx="1049460" cy="655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проведение проверок деятельности нижестоящих прокуратур</a:t>
          </a:r>
          <a:endParaRPr lang="ru-RU" sz="700" kern="1200" dirty="0"/>
        </a:p>
      </dsp:txBody>
      <dsp:txXfrm>
        <a:off x="4217773" y="3299352"/>
        <a:ext cx="1011038" cy="6174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CB4AD-0655-469F-AF9C-46CC078FE34E}">
      <dsp:nvSpPr>
        <dsp:cNvPr id="0" name=""/>
        <dsp:cNvSpPr/>
      </dsp:nvSpPr>
      <dsp:spPr>
        <a:xfrm>
          <a:off x="3626556" y="1323719"/>
          <a:ext cx="4733919" cy="280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40"/>
              </a:lnTo>
              <a:lnTo>
                <a:pt x="4733919" y="116440"/>
              </a:lnTo>
              <a:lnTo>
                <a:pt x="4733919" y="2808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52F5D-854B-40DF-8B41-84823E574DEA}">
      <dsp:nvSpPr>
        <dsp:cNvPr id="0" name=""/>
        <dsp:cNvSpPr/>
      </dsp:nvSpPr>
      <dsp:spPr>
        <a:xfrm>
          <a:off x="3626556" y="1323719"/>
          <a:ext cx="2839681" cy="280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40"/>
              </a:lnTo>
              <a:lnTo>
                <a:pt x="2839681" y="116440"/>
              </a:lnTo>
              <a:lnTo>
                <a:pt x="2839681" y="2808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30F3E-0493-4631-9ADD-C3A77BE35F43}">
      <dsp:nvSpPr>
        <dsp:cNvPr id="0" name=""/>
        <dsp:cNvSpPr/>
      </dsp:nvSpPr>
      <dsp:spPr>
        <a:xfrm>
          <a:off x="3626556" y="1323719"/>
          <a:ext cx="945443" cy="280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40"/>
              </a:lnTo>
              <a:lnTo>
                <a:pt x="945443" y="116440"/>
              </a:lnTo>
              <a:lnTo>
                <a:pt x="945443" y="2808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26E46-5E63-4004-B0F3-226794B612AE}">
      <dsp:nvSpPr>
        <dsp:cNvPr id="0" name=""/>
        <dsp:cNvSpPr/>
      </dsp:nvSpPr>
      <dsp:spPr>
        <a:xfrm>
          <a:off x="2677762" y="1323719"/>
          <a:ext cx="948794" cy="280816"/>
        </a:xfrm>
        <a:custGeom>
          <a:avLst/>
          <a:gdLst/>
          <a:ahLst/>
          <a:cxnLst/>
          <a:rect l="0" t="0" r="0" b="0"/>
          <a:pathLst>
            <a:path>
              <a:moveTo>
                <a:pt x="948794" y="0"/>
              </a:moveTo>
              <a:lnTo>
                <a:pt x="948794" y="116440"/>
              </a:lnTo>
              <a:lnTo>
                <a:pt x="0" y="116440"/>
              </a:lnTo>
              <a:lnTo>
                <a:pt x="0" y="2808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374F8-B756-40D6-825D-56DC8D245853}">
      <dsp:nvSpPr>
        <dsp:cNvPr id="0" name=""/>
        <dsp:cNvSpPr/>
      </dsp:nvSpPr>
      <dsp:spPr>
        <a:xfrm>
          <a:off x="783524" y="1323719"/>
          <a:ext cx="2843031" cy="280816"/>
        </a:xfrm>
        <a:custGeom>
          <a:avLst/>
          <a:gdLst/>
          <a:ahLst/>
          <a:cxnLst/>
          <a:rect l="0" t="0" r="0" b="0"/>
          <a:pathLst>
            <a:path>
              <a:moveTo>
                <a:pt x="2843031" y="0"/>
              </a:moveTo>
              <a:lnTo>
                <a:pt x="2843031" y="116440"/>
              </a:lnTo>
              <a:lnTo>
                <a:pt x="0" y="116440"/>
              </a:lnTo>
              <a:lnTo>
                <a:pt x="0" y="2808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23714-561D-40C4-B83D-181860285854}">
      <dsp:nvSpPr>
        <dsp:cNvPr id="0" name=""/>
        <dsp:cNvSpPr/>
      </dsp:nvSpPr>
      <dsp:spPr>
        <a:xfrm>
          <a:off x="2843813" y="540976"/>
          <a:ext cx="1565485" cy="782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</a:rPr>
            <a:t>Основные направления деятельности в соответствии с Законом 1979 г.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2843813" y="540976"/>
        <a:ext cx="1565485" cy="782742"/>
      </dsp:txXfrm>
    </dsp:sp>
    <dsp:sp modelId="{209599D0-911F-4D7D-ABF0-DBD6D67CCBEC}">
      <dsp:nvSpPr>
        <dsp:cNvPr id="0" name=""/>
        <dsp:cNvSpPr/>
      </dsp:nvSpPr>
      <dsp:spPr>
        <a:xfrm>
          <a:off x="781" y="1604536"/>
          <a:ext cx="1565485" cy="782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высший надзор за точным и единообразным исполнением законов</a:t>
          </a:r>
          <a:endParaRPr lang="ru-RU" sz="1100" kern="1200" dirty="0"/>
        </a:p>
      </dsp:txBody>
      <dsp:txXfrm>
        <a:off x="781" y="1604536"/>
        <a:ext cx="1565485" cy="782742"/>
      </dsp:txXfrm>
    </dsp:sp>
    <dsp:sp modelId="{58C4724C-722A-4693-AEC5-1CF387F3F11A}">
      <dsp:nvSpPr>
        <dsp:cNvPr id="0" name=""/>
        <dsp:cNvSpPr/>
      </dsp:nvSpPr>
      <dsp:spPr>
        <a:xfrm>
          <a:off x="1895019" y="1604536"/>
          <a:ext cx="1565485" cy="782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, борьба с нарушениями законов об охране социалистической собственности</a:t>
          </a:r>
          <a:endParaRPr lang="ru-RU" sz="1100" kern="1200" dirty="0"/>
        </a:p>
      </dsp:txBody>
      <dsp:txXfrm>
        <a:off x="1895019" y="1604536"/>
        <a:ext cx="1565485" cy="782742"/>
      </dsp:txXfrm>
    </dsp:sp>
    <dsp:sp modelId="{8016A68E-53FE-46DC-8717-E268FAA62191}">
      <dsp:nvSpPr>
        <dsp:cNvPr id="0" name=""/>
        <dsp:cNvSpPr/>
      </dsp:nvSpPr>
      <dsp:spPr>
        <a:xfrm>
          <a:off x="3789257" y="1604536"/>
          <a:ext cx="1565485" cy="782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борьба с преступностью и другими правонарушениями</a:t>
          </a:r>
          <a:endParaRPr lang="ru-RU" sz="1100" kern="1200" dirty="0"/>
        </a:p>
      </dsp:txBody>
      <dsp:txXfrm>
        <a:off x="3789257" y="1604536"/>
        <a:ext cx="1565485" cy="782742"/>
      </dsp:txXfrm>
    </dsp:sp>
    <dsp:sp modelId="{6E370548-5C27-4178-8440-CCB09123F047}">
      <dsp:nvSpPr>
        <dsp:cNvPr id="0" name=""/>
        <dsp:cNvSpPr/>
      </dsp:nvSpPr>
      <dsp:spPr>
        <a:xfrm>
          <a:off x="5683494" y="1604536"/>
          <a:ext cx="1565485" cy="782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расследование преступлений</a:t>
          </a:r>
          <a:endParaRPr lang="ru-RU" sz="1100" kern="1200" dirty="0"/>
        </a:p>
      </dsp:txBody>
      <dsp:txXfrm>
        <a:off x="5683494" y="1604536"/>
        <a:ext cx="1565485" cy="782742"/>
      </dsp:txXfrm>
    </dsp:sp>
    <dsp:sp modelId="{EDD98A0B-8956-406C-A496-2D16AE7CF675}">
      <dsp:nvSpPr>
        <dsp:cNvPr id="0" name=""/>
        <dsp:cNvSpPr/>
      </dsp:nvSpPr>
      <dsp:spPr>
        <a:xfrm>
          <a:off x="7577732" y="1604536"/>
          <a:ext cx="1565485" cy="782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привлечение  к уголовной ответственности</a:t>
          </a:r>
          <a:endParaRPr lang="ru-RU" sz="1100" kern="1200" dirty="0"/>
        </a:p>
      </dsp:txBody>
      <dsp:txXfrm>
        <a:off x="7577732" y="1604536"/>
        <a:ext cx="1565485" cy="782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F03C7-D0F6-462D-8B7E-97ABB034BD90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0B388-348B-4386-9147-2A07AFCE8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9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B388-348B-4386-9147-2A07AFCE87A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200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B388-348B-4386-9147-2A07AFCE87A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279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B388-348B-4386-9147-2A07AFCE87A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42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3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74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84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33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75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60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11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82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72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0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85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37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9155705" cy="6395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4800" b="1" dirty="0" smtClean="0">
                <a:ln w="12700">
                  <a:solidFill>
                    <a:srgbClr val="C5B477"/>
                  </a:solidFill>
                  <a:prstDash val="solid"/>
                </a:ln>
                <a:solidFill>
                  <a:srgbClr val="05484E"/>
                </a:solidFill>
              </a:rPr>
              <a:t>300 лет прокуратуре России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666799"/>
            <a:ext cx="9144000" cy="1200329"/>
          </a:xfrm>
          <a:prstGeom prst="rect">
            <a:avLst/>
          </a:prstGeom>
          <a:solidFill>
            <a:srgbClr val="48463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rgbClr val="C5B477"/>
                  </a:solidFill>
                  <a:prstDash val="solid"/>
                </a:ln>
                <a:solidFill>
                  <a:srgbClr val="05484E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Прокуратура Российской Федерации. История и современность.</a:t>
            </a:r>
            <a:endParaRPr lang="ru-RU" sz="3600" b="1" cap="none" spc="0" dirty="0">
              <a:ln w="12700">
                <a:solidFill>
                  <a:srgbClr val="C5B477"/>
                </a:solidFill>
                <a:prstDash val="solid"/>
              </a:ln>
              <a:solidFill>
                <a:srgbClr val="05484E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4005064"/>
            <a:ext cx="16401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600" b="1" dirty="0">
                <a:ln w="12700">
                  <a:solidFill>
                    <a:srgbClr val="C5B477"/>
                  </a:solidFill>
                  <a:prstDash val="solid"/>
                </a:ln>
                <a:solidFill>
                  <a:srgbClr val="05484E"/>
                </a:solidFill>
              </a:rPr>
              <a:t>1722</a:t>
            </a:r>
            <a:endParaRPr lang="ru-RU" sz="5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4292514"/>
            <a:ext cx="1640193" cy="666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5600" b="1" dirty="0">
                <a:ln w="12700">
                  <a:solidFill>
                    <a:srgbClr val="C5B477"/>
                  </a:solidFill>
                  <a:prstDash val="solid"/>
                </a:ln>
                <a:solidFill>
                  <a:srgbClr val="05484E"/>
                </a:solidFill>
              </a:rPr>
              <a:t>2022</a:t>
            </a:r>
            <a:endParaRPr lang="ru-RU" sz="5600" b="1" dirty="0">
              <a:ln w="12700">
                <a:solidFill>
                  <a:srgbClr val="C5B477"/>
                </a:solidFill>
                <a:prstDash val="solid"/>
              </a:ln>
              <a:solidFill>
                <a:srgbClr val="0548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3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5"/>
            <a:ext cx="9149961" cy="685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60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6056" y="-609"/>
            <a:ext cx="4067944" cy="31393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lt1"/>
                </a:solidFill>
              </a:rPr>
              <a:t>Сегодня выдвигаются новые требования к прокурорам и ставятся более сложные задачи. Масштабные реформы, реализация национальных проектов требуют нового качества прокурорского надзора с тем, чтобы правозащитный и правоохранительный потенциал прокуратуры реально способствовал развитию демократического правового государства.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51918" y="4817345"/>
            <a:ext cx="4092082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lt1"/>
                </a:solidFill>
              </a:rPr>
              <a:t>В числе приоритетных направлений деятельности органов прокуратуры продолжают оставаться борьба с преступностью и коррупцией, защита прав и законных интересов граждан, обеспечение единства правового пространства страны.</a:t>
            </a:r>
          </a:p>
        </p:txBody>
      </p:sp>
    </p:spTree>
    <p:extLst>
      <p:ext uri="{BB962C8B-B14F-4D97-AF65-F5344CB8AC3E}">
        <p14:creationId xmlns:p14="http://schemas.microsoft.com/office/powerpoint/2010/main" val="3793026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/>
          <a:stretch/>
        </p:blipFill>
        <p:spPr>
          <a:xfrm>
            <a:off x="0" y="-15632"/>
            <a:ext cx="9144000" cy="6873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55470"/>
            <a:ext cx="3096344" cy="2862322"/>
          </a:xfrm>
          <a:prstGeom prst="rect">
            <a:avLst/>
          </a:prstGeom>
          <a:solidFill>
            <a:srgbClr val="223AB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4D0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 разрешении обращений, имеющих острую социальную направленность, мы стремимся к тому, чтобы ни одна просьба о помощи не осталась без нашего внимания» – Генеральный прокурор Российской Федерации Краснов И.В.</a:t>
            </a:r>
            <a:endParaRPr lang="ru-RU" b="1" dirty="0">
              <a:solidFill>
                <a:srgbClr val="F4D0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598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7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10946" y="5103674"/>
            <a:ext cx="4433054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lt1"/>
                </a:solidFill>
              </a:rPr>
              <a:t>Именно в этом видится основное направление деятельности прокуратуры, от которой во многом зависит благосостояние и правовая защищенность граждан, безопасность и интересы государства.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13" y="5100557"/>
            <a:ext cx="4680520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lt1"/>
                </a:solidFill>
              </a:rPr>
              <a:t>В настоящее время органы прокуратуры придают важное значение своевременному информированию органов представительной и исполнительной власти всех уровней о состоянии законности, складывающейся в правоприменительной практике.</a:t>
            </a:r>
          </a:p>
        </p:txBody>
      </p:sp>
    </p:spTree>
    <p:extLst>
      <p:ext uri="{BB962C8B-B14F-4D97-AF65-F5344CB8AC3E}">
        <p14:creationId xmlns:p14="http://schemas.microsoft.com/office/powerpoint/2010/main" val="3178145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/>
          <a:stretch/>
        </p:blipFill>
        <p:spPr>
          <a:xfrm>
            <a:off x="0" y="1124744"/>
            <a:ext cx="9144000" cy="4761722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485800" y="1885474"/>
            <a:ext cx="2843808" cy="198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rgbClr val="BC171A"/>
                </a:solidFill>
                <a:latin typeface="Times New Roman" pitchFamily="18" charset="0"/>
                <a:cs typeface="Times New Roman" pitchFamily="18" charset="0"/>
              </a:rPr>
              <a:t>Материал подготовлен прокуратурой города Дубны Московской области </a:t>
            </a:r>
            <a:br>
              <a:rPr lang="ru-RU" sz="1800" dirty="0" smtClean="0">
                <a:solidFill>
                  <a:srgbClr val="BC17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BC171A"/>
                </a:solidFill>
                <a:latin typeface="Times New Roman" pitchFamily="18" charset="0"/>
                <a:cs typeface="Times New Roman" pitchFamily="18" charset="0"/>
              </a:rPr>
              <a:t>в рамках празднования 300-летия прокуратуры России</a:t>
            </a:r>
            <a:endParaRPr lang="ru-RU" sz="1800" dirty="0">
              <a:solidFill>
                <a:srgbClr val="BC17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835696" y="231129"/>
            <a:ext cx="5472608" cy="5132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dirty="0" smtClean="0">
                <a:solidFill>
                  <a:srgbClr val="BC171A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rgbClr val="BC17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012160" y="5908580"/>
            <a:ext cx="3131840" cy="792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rgbClr val="BC171A"/>
                </a:solidFill>
                <a:latin typeface="Times New Roman" pitchFamily="18" charset="0"/>
                <a:cs typeface="Times New Roman" pitchFamily="18" charset="0"/>
              </a:rPr>
              <a:t>Прокуратура города Дубны ул. Тверская, д. 27Б, </a:t>
            </a:r>
            <a:br>
              <a:rPr lang="ru-RU" sz="1800" dirty="0" smtClean="0">
                <a:solidFill>
                  <a:srgbClr val="BC17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BC171A"/>
                </a:solidFill>
                <a:latin typeface="Times New Roman" pitchFamily="18" charset="0"/>
                <a:cs typeface="Times New Roman" pitchFamily="18" charset="0"/>
              </a:rPr>
              <a:t>г. Дубна, Московская область</a:t>
            </a:r>
            <a:endParaRPr lang="ru-RU" sz="1800" dirty="0">
              <a:solidFill>
                <a:srgbClr val="BC171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16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3000">
              <a:schemeClr val="tx2">
                <a:lumMod val="60000"/>
                <a:lumOff val="40000"/>
              </a:schemeClr>
            </a:gs>
            <a:gs pos="28000">
              <a:schemeClr val="tx2">
                <a:lumMod val="75000"/>
              </a:schemeClr>
            </a:gs>
            <a:gs pos="42999">
              <a:schemeClr val="accent1">
                <a:alpha val="99000"/>
              </a:schemeClr>
            </a:gs>
            <a:gs pos="58000">
              <a:schemeClr val="accent1">
                <a:lumMod val="50000"/>
              </a:schemeClr>
            </a:gs>
            <a:gs pos="72000">
              <a:schemeClr val="tx2">
                <a:lumMod val="60000"/>
                <a:lumOff val="40000"/>
              </a:schemeClr>
            </a:gs>
            <a:gs pos="87000">
              <a:schemeClr val="accent1">
                <a:lumMod val="5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презентация 300 лет\0007-004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"/>
            <a:ext cx="6377993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579869456"/>
              </p:ext>
            </p:extLst>
          </p:nvPr>
        </p:nvGraphicFramePr>
        <p:xfrm>
          <a:off x="0" y="3645024"/>
          <a:ext cx="9144000" cy="3238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674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3000">
              <a:schemeClr val="tx2">
                <a:lumMod val="60000"/>
                <a:lumOff val="40000"/>
              </a:schemeClr>
            </a:gs>
            <a:gs pos="28000">
              <a:schemeClr val="tx2">
                <a:lumMod val="75000"/>
              </a:schemeClr>
            </a:gs>
            <a:gs pos="42999">
              <a:schemeClr val="accent1">
                <a:alpha val="99000"/>
              </a:schemeClr>
            </a:gs>
            <a:gs pos="58000">
              <a:schemeClr val="accent1">
                <a:lumMod val="50000"/>
              </a:schemeClr>
            </a:gs>
            <a:gs pos="72000">
              <a:schemeClr val="tx2">
                <a:lumMod val="60000"/>
                <a:lumOff val="40000"/>
              </a:schemeClr>
            </a:gs>
            <a:gs pos="87000">
              <a:schemeClr val="accent1">
                <a:lumMod val="5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46597716"/>
              </p:ext>
            </p:extLst>
          </p:nvPr>
        </p:nvGraphicFramePr>
        <p:xfrm>
          <a:off x="3048000" y="2348880"/>
          <a:ext cx="609600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99992" y="188640"/>
            <a:ext cx="4118723" cy="206210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/>
              <a:t>В мае 1922 года постановлением ВЦИК было принято первое «Положение о прокурорском надзоре», согласно которому в составе Народного комиссариата юстиции была учреждена Государственная Прокуратура. </a:t>
            </a:r>
          </a:p>
          <a:p>
            <a:pPr algn="ctr"/>
            <a:r>
              <a:rPr lang="ru-RU" sz="1600" dirty="0" smtClean="0"/>
              <a:t>При </a:t>
            </a:r>
            <a:r>
              <a:rPr lang="ru-RU" sz="1600" dirty="0"/>
              <a:t>этом на прокуратуру были возложены следующие функции: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40386"/>
            <a:ext cx="2880320" cy="50167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/>
              <a:t>В ноябре 1917 года высшим органом власти в стране - Советом Народных Комиссаров - был принят Декрет о суде № 1, согласно которому упразднялись существовавшие до революции</a:t>
            </a:r>
          </a:p>
          <a:p>
            <a:pPr algn="ctr"/>
            <a:r>
              <a:rPr lang="ru-RU" sz="1600" dirty="0"/>
              <a:t>суды, институты судебных следователей, прокурорского надзора, а также присяжной и частной адвокатуры. </a:t>
            </a:r>
            <a:endParaRPr lang="ru-RU" sz="1600" dirty="0" smtClean="0"/>
          </a:p>
          <a:p>
            <a:pPr algn="ctr"/>
            <a:r>
              <a:rPr lang="ru-RU" sz="1600" dirty="0" smtClean="0"/>
              <a:t>Их </a:t>
            </a:r>
            <a:r>
              <a:rPr lang="ru-RU" sz="1600" dirty="0"/>
              <a:t>функции взяли на себя вновь созданные народные суды, а также революционные трибуналы. </a:t>
            </a:r>
            <a:endParaRPr lang="ru-RU" sz="1600" dirty="0" smtClean="0"/>
          </a:p>
          <a:p>
            <a:pPr algn="ctr"/>
            <a:r>
              <a:rPr lang="ru-RU" sz="1600" dirty="0" smtClean="0"/>
              <a:t>Для </a:t>
            </a:r>
            <a:r>
              <a:rPr lang="ru-RU" sz="1600" dirty="0"/>
              <a:t>производства предварительного следствия были образованы особые следственные комиссии.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28608"/>
            <a:ext cx="1656184" cy="163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0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3000">
              <a:schemeClr val="tx2">
                <a:lumMod val="60000"/>
                <a:lumOff val="40000"/>
              </a:schemeClr>
            </a:gs>
            <a:gs pos="28000">
              <a:schemeClr val="tx2">
                <a:lumMod val="75000"/>
              </a:schemeClr>
            </a:gs>
            <a:gs pos="42999">
              <a:schemeClr val="accent1">
                <a:alpha val="99000"/>
              </a:schemeClr>
            </a:gs>
            <a:gs pos="58000">
              <a:schemeClr val="accent1">
                <a:lumMod val="50000"/>
              </a:schemeClr>
            </a:gs>
            <a:gs pos="72000">
              <a:schemeClr val="tx2">
                <a:lumMod val="60000"/>
                <a:lumOff val="40000"/>
              </a:schemeClr>
            </a:gs>
            <a:gs pos="87000">
              <a:schemeClr val="accent1">
                <a:lumMod val="5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88640"/>
            <a:ext cx="4104456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В июне 1933 года Постановлением ЦИК и СНК Союза ССР принято решение об учреждении прокуратуры Союза ССР, на которую возлагались, в том числе, дополнительные функции: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9758020"/>
              </p:ext>
            </p:extLst>
          </p:nvPr>
        </p:nvGraphicFramePr>
        <p:xfrm>
          <a:off x="251520" y="1988840"/>
          <a:ext cx="4842927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220072" y="2852936"/>
            <a:ext cx="3828329" cy="35394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/>
              <a:t>Утвержденное в декабре 1933 года «Положение о Прокуратуре Союза ССР» определило правовой статус Прокуратуры СССР как самостоятельного государственного органа. Прокуратура Верховного Суда СССР была упразднена. Прокурор Союза ССР назначался ЦИК СССР и был подотчетен ему, а также его Президиуму. Помимо этого Прокурор Союза ССР был подотчетен и СНК СССР. Это обеспечивало независимость Прокурора Союза ССР от каких-либо государственных органов и должностных лиц.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43408"/>
            <a:ext cx="2244154" cy="280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46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3000">
              <a:schemeClr val="tx2">
                <a:lumMod val="60000"/>
                <a:lumOff val="40000"/>
              </a:schemeClr>
            </a:gs>
            <a:gs pos="28000">
              <a:schemeClr val="tx2">
                <a:lumMod val="75000"/>
              </a:schemeClr>
            </a:gs>
            <a:gs pos="42999">
              <a:schemeClr val="accent1">
                <a:alpha val="99000"/>
              </a:schemeClr>
            </a:gs>
            <a:gs pos="58000">
              <a:schemeClr val="accent1">
                <a:lumMod val="50000"/>
              </a:schemeClr>
            </a:gs>
            <a:gs pos="72000">
              <a:schemeClr val="tx2">
                <a:lumMod val="60000"/>
                <a:lumOff val="40000"/>
              </a:schemeClr>
            </a:gs>
            <a:gs pos="87000">
              <a:schemeClr val="accent1">
                <a:lumMod val="5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9789" y="142644"/>
            <a:ext cx="5904656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 1933 году было издано «Положение </a:t>
            </a:r>
            <a:r>
              <a:rPr lang="ru-RU" sz="1600" dirty="0"/>
              <a:t>о Прокуратуре Союза ССР</a:t>
            </a:r>
            <a:r>
              <a:rPr lang="ru-RU" sz="1600" dirty="0" smtClean="0"/>
              <a:t>», в котором были </a:t>
            </a:r>
            <a:r>
              <a:rPr lang="ru-RU" sz="1600" dirty="0"/>
              <a:t>определены отрасли прокурорского надзора, ставшие </a:t>
            </a:r>
            <a:r>
              <a:rPr lang="ru-RU" sz="1600" dirty="0" smtClean="0"/>
              <a:t>традиционными, система </a:t>
            </a:r>
            <a:r>
              <a:rPr lang="ru-RU" sz="1600" dirty="0"/>
              <a:t>и структура органов </a:t>
            </a:r>
            <a:r>
              <a:rPr lang="ru-RU" sz="1600" dirty="0" smtClean="0"/>
              <a:t>прокуратуры, а также сформулированы функции центрального аппарата Прокуратуры СССР.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73487027"/>
              </p:ext>
            </p:extLst>
          </p:nvPr>
        </p:nvGraphicFramePr>
        <p:xfrm>
          <a:off x="2843808" y="1556792"/>
          <a:ext cx="5904656" cy="3936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5" y="1466083"/>
            <a:ext cx="2140286" cy="28270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7375" y="4293096"/>
            <a:ext cx="2140286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Иван </a:t>
            </a:r>
            <a:r>
              <a:rPr lang="ru-RU" dirty="0"/>
              <a:t>Алексеевич </a:t>
            </a:r>
            <a:r>
              <a:rPr lang="ru-RU" dirty="0" smtClean="0"/>
              <a:t>Акулов,</a:t>
            </a:r>
            <a:r>
              <a:rPr lang="ru-RU" dirty="0"/>
              <a:t> </a:t>
            </a:r>
            <a:r>
              <a:rPr lang="ru-RU" dirty="0" smtClean="0"/>
              <a:t>первый </a:t>
            </a:r>
            <a:r>
              <a:rPr lang="ru-RU" dirty="0"/>
              <a:t>прокурор </a:t>
            </a:r>
            <a:r>
              <a:rPr lang="ru-RU" dirty="0" smtClean="0"/>
              <a:t>Союза ССР (1933-1935)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69623" y="5493425"/>
            <a:ext cx="6544988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/>
              <a:t>С принятием в декабре 1936 г. Конституции СССР, которая впервые в истории конституционного законодательства вводит понятие высшего надзора за точным исполнением законов. (ст. 113), произошло окончательное выделение органов прокуратуры из системы юстиции в самостоятельную единую централизованную систему.</a:t>
            </a:r>
          </a:p>
        </p:txBody>
      </p:sp>
    </p:spTree>
    <p:extLst>
      <p:ext uri="{BB962C8B-B14F-4D97-AF65-F5344CB8AC3E}">
        <p14:creationId xmlns:p14="http://schemas.microsoft.com/office/powerpoint/2010/main" val="1252969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3000">
              <a:schemeClr val="tx2">
                <a:lumMod val="60000"/>
                <a:lumOff val="40000"/>
              </a:schemeClr>
            </a:gs>
            <a:gs pos="28000">
              <a:schemeClr val="tx2">
                <a:lumMod val="75000"/>
              </a:schemeClr>
            </a:gs>
            <a:gs pos="42999">
              <a:schemeClr val="accent1">
                <a:alpha val="99000"/>
              </a:schemeClr>
            </a:gs>
            <a:gs pos="58000">
              <a:schemeClr val="accent1">
                <a:lumMod val="50000"/>
              </a:schemeClr>
            </a:gs>
            <a:gs pos="72000">
              <a:schemeClr val="tx2">
                <a:lumMod val="60000"/>
                <a:lumOff val="40000"/>
              </a:schemeClr>
            </a:gs>
            <a:gs pos="87000">
              <a:schemeClr val="accent1">
                <a:lumMod val="5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0" y="1605554"/>
            <a:ext cx="5591869" cy="36559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42751"/>
            <a:ext cx="5574385" cy="16312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В годы Великой Отечественной войны деятельность органов Прокуратуры была подчинена общей задаче - победе советского народа над немецким фашизмом, работа перестроена на военный лад.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74385" y="42751"/>
            <a:ext cx="3569615" cy="30469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/>
              <a:t>С целью укрепления трудовой и исполнительской дисциплины Указом Президиума Верховного Совета СССР в сентябре 1943 г. прокурорско-следственным работникам устанавливаются классные чины с выдачей форменного обмундирования. Одновременно вводится сравнительная градация классных чинов прокуроров и следователей, приравненных к воинским званиям.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269" y="4826675"/>
            <a:ext cx="5599374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Учитывая важное государственное и политическое значение деятельности органов прокуратуры и в целях повышения престижа, авторитета и влияния органов прокуратуры на обеспечение законности в государстве, Верховный Совет СССР в марте 1946 г. принимает Закон СССР «О присвоении Прокурору СССР наименования Генерального прокурора СССР».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99" y="3103443"/>
            <a:ext cx="3554401" cy="19599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99" y="5077114"/>
            <a:ext cx="3554402" cy="178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5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3000">
              <a:schemeClr val="tx2">
                <a:lumMod val="60000"/>
                <a:lumOff val="40000"/>
              </a:schemeClr>
            </a:gs>
            <a:gs pos="28000">
              <a:schemeClr val="tx2">
                <a:lumMod val="75000"/>
              </a:schemeClr>
            </a:gs>
            <a:gs pos="42999">
              <a:schemeClr val="accent1">
                <a:alpha val="99000"/>
              </a:schemeClr>
            </a:gs>
            <a:gs pos="58000">
              <a:schemeClr val="accent1">
                <a:lumMod val="50000"/>
              </a:schemeClr>
            </a:gs>
            <a:gs pos="72000">
              <a:schemeClr val="tx2">
                <a:lumMod val="60000"/>
                <a:lumOff val="40000"/>
              </a:schemeClr>
            </a:gs>
            <a:gs pos="87000">
              <a:schemeClr val="accent1">
                <a:lumMod val="5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034" y="3901573"/>
            <a:ext cx="45720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lt1"/>
                </a:solidFill>
              </a:rPr>
              <a:t>Константин Петрович Горшенин, первый Генеральный прокурор СССР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84068" y="3928610"/>
            <a:ext cx="3779912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На смену ему пришел принятый </a:t>
            </a:r>
            <a:r>
              <a:rPr lang="ru-RU" dirty="0"/>
              <a:t>в ноябре 1979 года </a:t>
            </a:r>
            <a:r>
              <a:rPr lang="ru-RU" dirty="0" smtClean="0"/>
              <a:t>Закон </a:t>
            </a:r>
            <a:r>
              <a:rPr lang="ru-RU" dirty="0"/>
              <a:t>СССР о Прокуратуре </a:t>
            </a:r>
            <a:r>
              <a:rPr lang="ru-RU" dirty="0" smtClean="0"/>
              <a:t>СССР.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32957"/>
            <a:ext cx="4139952" cy="31393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В мае 1955 г. Указом Президиума Верховного Совета СССР утвержден такой важный законодательный акт как «Положение о прокурорском надзоре в СССР». Статья 1 Положения возлагает на Генерального прокурора СССР осуществление высшего надзора за точным исполнением законов всеми министерствами и подведомственными им учреждениями, а также гражданами СССР.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55989724"/>
              </p:ext>
            </p:extLst>
          </p:nvPr>
        </p:nvGraphicFramePr>
        <p:xfrm>
          <a:off x="0" y="4293096"/>
          <a:ext cx="914400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право 5"/>
          <p:cNvSpPr/>
          <p:nvPr/>
        </p:nvSpPr>
        <p:spPr>
          <a:xfrm rot="5400000">
            <a:off x="6717636" y="3236590"/>
            <a:ext cx="720080" cy="60988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298" y="111663"/>
            <a:ext cx="2633472" cy="36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27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3000">
              <a:schemeClr val="tx2">
                <a:lumMod val="60000"/>
                <a:lumOff val="40000"/>
              </a:schemeClr>
            </a:gs>
            <a:gs pos="28000">
              <a:schemeClr val="tx2">
                <a:lumMod val="75000"/>
              </a:schemeClr>
            </a:gs>
            <a:gs pos="42999">
              <a:schemeClr val="accent1">
                <a:alpha val="99000"/>
              </a:schemeClr>
            </a:gs>
            <a:gs pos="58000">
              <a:schemeClr val="accent1">
                <a:lumMod val="50000"/>
              </a:schemeClr>
            </a:gs>
            <a:gs pos="72000">
              <a:schemeClr val="tx2">
                <a:lumMod val="60000"/>
                <a:lumOff val="40000"/>
              </a:schemeClr>
            </a:gs>
            <a:gs pos="87000">
              <a:schemeClr val="accent1">
                <a:lumMod val="5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3419872" cy="4762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80728"/>
            <a:ext cx="3635896" cy="25711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51907"/>
            <a:ext cx="3645429" cy="21913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19872" y="0"/>
            <a:ext cx="2298180" cy="67956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ru-RU" sz="1900" dirty="0">
                <a:solidFill>
                  <a:srgbClr val="000000"/>
                </a:solidFill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После распада СССР, в январе 1992 г., был принят новый Федеральный закон </a:t>
            </a:r>
            <a:r>
              <a:rPr lang="ru-RU" sz="1900" dirty="0" smtClean="0">
                <a:solidFill>
                  <a:srgbClr val="000000"/>
                </a:solidFill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solidFill>
                  <a:srgbClr val="000000"/>
                </a:solidFill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solidFill>
                  <a:srgbClr val="000000"/>
                </a:solidFill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dirty="0">
                <a:solidFill>
                  <a:srgbClr val="000000"/>
                </a:solidFill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О прокуратуре Российской Федерации». </a:t>
            </a:r>
            <a:r>
              <a:rPr lang="ru-RU" sz="1900" dirty="0" smtClean="0">
                <a:solidFill>
                  <a:srgbClr val="000000"/>
                </a:solidFill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solidFill>
                  <a:srgbClr val="000000"/>
                </a:solidFill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solidFill>
                  <a:srgbClr val="000000"/>
                </a:solidFill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dirty="0">
                <a:solidFill>
                  <a:srgbClr val="000000"/>
                </a:solidFill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дальнейшем в Конституции Российской Федерации, принятой в 1993 г., в статье 129 был закреплен принцип единства и централизации системы органов прокуратуры.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08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3000">
              <a:schemeClr val="tx2">
                <a:lumMod val="60000"/>
                <a:lumOff val="40000"/>
              </a:schemeClr>
            </a:gs>
            <a:gs pos="28000">
              <a:schemeClr val="tx2">
                <a:lumMod val="75000"/>
              </a:schemeClr>
            </a:gs>
            <a:gs pos="42999">
              <a:schemeClr val="accent1">
                <a:alpha val="99000"/>
              </a:schemeClr>
            </a:gs>
            <a:gs pos="58000">
              <a:schemeClr val="accent1">
                <a:lumMod val="50000"/>
              </a:schemeClr>
            </a:gs>
            <a:gs pos="72000">
              <a:schemeClr val="tx2">
                <a:lumMod val="60000"/>
                <a:lumOff val="40000"/>
              </a:schemeClr>
            </a:gs>
            <a:gs pos="87000">
              <a:schemeClr val="accent1">
                <a:lumMod val="5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91"/>
            <a:ext cx="9144000" cy="46900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80" y="4941168"/>
            <a:ext cx="9166516" cy="1508105"/>
          </a:xfrm>
          <a:prstGeom prst="rect">
            <a:avLst/>
          </a:prstGeom>
          <a:solidFill>
            <a:srgbClr val="A2794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законодательных преобразований прокуратура Российской Федерации окончательно сформировалась структурно и функционально в самостоятельный государственный орган,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входящий ни в одну из ветвей власти.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514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</TotalTime>
  <Words>1120</Words>
  <Application>Microsoft Office PowerPoint</Application>
  <PresentationFormat>Экран (4:3)</PresentationFormat>
  <Paragraphs>71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Прокуратура Российской Федерации. История и современность.</dc:title>
  <dc:creator>Admin</dc:creator>
  <cp:lastModifiedBy>Пискарева Виктория Юрьевна</cp:lastModifiedBy>
  <cp:revision>25</cp:revision>
  <dcterms:created xsi:type="dcterms:W3CDTF">2021-12-06T11:19:26Z</dcterms:created>
  <dcterms:modified xsi:type="dcterms:W3CDTF">2021-12-08T14:56:42Z</dcterms:modified>
</cp:coreProperties>
</file>