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73" r:id="rId7"/>
    <p:sldId id="263" r:id="rId8"/>
    <p:sldId id="262" r:id="rId9"/>
    <p:sldId id="265" r:id="rId10"/>
    <p:sldId id="264" r:id="rId11"/>
    <p:sldId id="266" r:id="rId12"/>
    <p:sldId id="267" r:id="rId13"/>
    <p:sldId id="270" r:id="rId14"/>
    <p:sldId id="269" r:id="rId15"/>
    <p:sldId id="268" r:id="rId16"/>
    <p:sldId id="274" r:id="rId17"/>
    <p:sldId id="271" r:id="rId18"/>
    <p:sldId id="260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Задачи на деление </a:t>
            </a:r>
            <a:br>
              <a:rPr lang="ru-RU" sz="6600" b="1" dirty="0" smtClean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</a:rPr>
              <a:t>с остатком.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653136"/>
            <a:ext cx="4528592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Макарова Светлана Алексеевна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учитель начальных классов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МБОУ школа «Возможность»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16204"/>
            <a:ext cx="165618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Заяц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Света\Desktop\Кискины сосиски 2\АТТЕСТАЦИЯ 2019-2020 уч.г\Открытый урок\заяц на снег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вета\Desktop\Кискины сосиски 2\АТТЕСТАЦИЯ 2019-2020 уч.г\Открытый урок\заяц и вет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89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784" y="-171400"/>
            <a:ext cx="1944216" cy="11247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Лиса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Света\Desktop\Кискины сосиски 2\АТТЕСТАЦИЯ 2019-2020 уч.г\Открытый урок\лиса в снег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а\Desktop\Кискины сосиски 2\АТТЕСТАЦИЯ 2019-2020 уч.г\Открытый урок\мышкующая лис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9251" r="7174" b="6870"/>
          <a:stretch/>
        </p:blipFill>
        <p:spPr bwMode="auto">
          <a:xfrm>
            <a:off x="467544" y="188640"/>
            <a:ext cx="8136904" cy="64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Физкультминутка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Света\Desktop\Кискины сосиски 2\АТТЕСТАЦИЯ 2019-2020 уч.г\Открытый урок\ф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4" y="980728"/>
            <a:ext cx="84965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                                 Задача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Света\Desktop\Кискины сосиски 2\Конспекты уроков ДОБАВИТЬ МЕТОДЫ\3 класс ЗПР Задачи на деление с остатком\белка у дупл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50457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</a:rPr>
              <a:t>10 : </a:t>
            </a: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 = 3 (ост. 1) 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</a:rPr>
              <a:t>42 : </a:t>
            </a: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9 </a:t>
            </a: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</a:rPr>
              <a:t>= </a:t>
            </a: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 (ост. 6)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</a:rPr>
              <a:t>18 : </a:t>
            </a: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5 </a:t>
            </a: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</a:rPr>
              <a:t>= </a:t>
            </a: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 (ост. 3)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000000"/>
                </a:solidFill>
                <a:latin typeface="Times New Roman"/>
                <a:ea typeface="Times New Roman"/>
              </a:rPr>
              <a:t>27 : </a:t>
            </a:r>
            <a:r>
              <a:rPr lang="ru-RU" sz="8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6 =4 (ост. 3)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1209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dirty="0">
                <a:solidFill>
                  <a:prstClr val="white"/>
                </a:solidFill>
              </a:rPr>
              <a:t>БЕРЕГИ ПРИРОДУ!</a:t>
            </a:r>
            <a:endParaRPr lang="ru-RU" dirty="0"/>
          </a:p>
        </p:txBody>
      </p:sp>
      <p:pic>
        <p:nvPicPr>
          <p:cNvPr id="4" name="Picture 2" descr="C:\Users\!\Desktop\Кискины сосиски\Конспекты\Деление на 4 равные части\Деление на 4 равные части\Фото к презентации\охрана природ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198886"/>
            <a:ext cx="5470474" cy="54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Света\Desktop\Кискины сосиски 2\АТТЕСТАЦИЯ 2019-2020 уч.г\Открытый урок\животные зимой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3"/>
          <a:stretch/>
        </p:blipFill>
        <p:spPr bwMode="auto">
          <a:xfrm>
            <a:off x="1475656" y="980728"/>
            <a:ext cx="5976664" cy="575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G:\Ёлочка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7280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9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а\Desktop\Кискины сосиски 2\АТТЕСТАЦИЯ 2019-2020 уч.г\Открытый урок\IMG_20191216_2016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t="6051" r="8927" b="23736"/>
          <a:stretch/>
        </p:blipFill>
        <p:spPr bwMode="auto">
          <a:xfrm>
            <a:off x="1259632" y="-85901"/>
            <a:ext cx="6120680" cy="67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Смешанный лес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Света\Desktop\Кискины сосиски 2\АТТЕСТАЦИЯ 2019-2020 уч.г\Открытый урок\смешанный лес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3"/>
          <a:stretch/>
        </p:blipFill>
        <p:spPr bwMode="auto">
          <a:xfrm>
            <a:off x="251520" y="1124744"/>
            <a:ext cx="8693016" cy="56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6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Примеры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8800" dirty="0" smtClean="0">
                <a:latin typeface="Times New Roman"/>
                <a:ea typeface="Times New Roman"/>
              </a:rPr>
              <a:t>99 </a:t>
            </a:r>
            <a:r>
              <a:rPr lang="ru-RU" sz="8800" dirty="0">
                <a:latin typeface="Times New Roman"/>
                <a:ea typeface="Times New Roman"/>
              </a:rPr>
              <a:t>:</a:t>
            </a:r>
            <a:r>
              <a:rPr lang="ru-RU" sz="8800" dirty="0" smtClean="0">
                <a:latin typeface="Times New Roman"/>
                <a:ea typeface="Times New Roman"/>
              </a:rPr>
              <a:t> 33 = </a:t>
            </a:r>
            <a:r>
              <a:rPr lang="ru-RU" sz="8800" dirty="0">
                <a:latin typeface="Times New Roman"/>
                <a:ea typeface="Times New Roman"/>
              </a:rPr>
              <a:t>3</a:t>
            </a:r>
            <a:endParaRPr lang="ru-RU" sz="8800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8800" dirty="0" smtClean="0">
                <a:latin typeface="Times New Roman"/>
                <a:ea typeface="Times New Roman"/>
              </a:rPr>
              <a:t>84 </a:t>
            </a:r>
            <a:r>
              <a:rPr lang="ru-RU" sz="8800" dirty="0">
                <a:latin typeface="Times New Roman"/>
                <a:ea typeface="Times New Roman"/>
              </a:rPr>
              <a:t>:</a:t>
            </a:r>
            <a:r>
              <a:rPr lang="ru-RU" sz="8800" dirty="0" smtClean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7</a:t>
            </a:r>
            <a:r>
              <a:rPr lang="ru-RU" sz="8800" dirty="0" smtClean="0">
                <a:latin typeface="Times New Roman"/>
                <a:ea typeface="Times New Roman"/>
              </a:rPr>
              <a:t>  </a:t>
            </a:r>
            <a:r>
              <a:rPr lang="ru-RU" sz="8800" dirty="0">
                <a:latin typeface="Times New Roman"/>
                <a:ea typeface="Times New Roman"/>
              </a:rPr>
              <a:t>= </a:t>
            </a:r>
            <a:r>
              <a:rPr lang="ru-RU" sz="8800" dirty="0" smtClean="0">
                <a:latin typeface="Times New Roman"/>
                <a:ea typeface="Times New Roman"/>
              </a:rPr>
              <a:t>12</a:t>
            </a:r>
          </a:p>
          <a:p>
            <a:pPr marL="0" indent="0" algn="ctr">
              <a:buNone/>
            </a:pPr>
            <a:r>
              <a:rPr lang="ru-RU" sz="8800" dirty="0" smtClean="0">
                <a:latin typeface="Times New Roman"/>
                <a:ea typeface="Times New Roman"/>
              </a:rPr>
              <a:t>56 </a:t>
            </a:r>
            <a:r>
              <a:rPr lang="ru-RU" sz="8800" dirty="0">
                <a:latin typeface="Times New Roman"/>
                <a:ea typeface="Times New Roman"/>
              </a:rPr>
              <a:t>:</a:t>
            </a:r>
            <a:r>
              <a:rPr lang="ru-RU" sz="8800" dirty="0" smtClean="0">
                <a:latin typeface="Times New Roman"/>
                <a:ea typeface="Times New Roman"/>
              </a:rPr>
              <a:t> 2 </a:t>
            </a:r>
            <a:r>
              <a:rPr lang="ru-RU" sz="8800" dirty="0">
                <a:latin typeface="Times New Roman"/>
                <a:ea typeface="Times New Roman"/>
              </a:rPr>
              <a:t>= </a:t>
            </a:r>
            <a:r>
              <a:rPr lang="ru-RU" sz="8800" dirty="0" smtClean="0">
                <a:latin typeface="Times New Roman"/>
                <a:ea typeface="Times New Roman"/>
              </a:rPr>
              <a:t>28</a:t>
            </a:r>
          </a:p>
          <a:p>
            <a:pPr marL="0" indent="0" algn="ctr">
              <a:buNone/>
            </a:pPr>
            <a:r>
              <a:rPr lang="ru-RU" sz="8800" dirty="0" smtClean="0">
                <a:latin typeface="Times New Roman"/>
                <a:ea typeface="Times New Roman"/>
              </a:rPr>
              <a:t>72 : 3 = 24</a:t>
            </a:r>
          </a:p>
          <a:p>
            <a:pPr marL="0" indent="0" algn="ctr">
              <a:buNone/>
            </a:pP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9929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024" y="-171400"/>
            <a:ext cx="2612976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Медведь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3" descr="C:\Users\Света\Desktop\Кискины сосиски 2\АТТЕСТАЦИЯ 2019-2020 уч.г\Открытый урок\медведь на снег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560840" cy="56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а\Desktop\Кискины сосиски 2\АТТЕСТАЦИЯ 2019-2020 уч.г\Открытый урок\медведь у берлог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0792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-315416"/>
            <a:ext cx="2098576" cy="1224136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>
                <a:solidFill>
                  <a:schemeClr val="bg1"/>
                </a:solidFill>
              </a:rPr>
              <a:t>Белка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Света\Desktop\Кискины сосиски 2\АТТЕСТАЦИЯ 2019-2020 уч.г\Открытый урок\белка и ши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740259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95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Задачи на деление  с остатком.</vt:lpstr>
      <vt:lpstr>Презентация PowerPoint</vt:lpstr>
      <vt:lpstr>Презентация PowerPoint</vt:lpstr>
      <vt:lpstr>Смешанный лес</vt:lpstr>
      <vt:lpstr>Презентация PowerPoint</vt:lpstr>
      <vt:lpstr>Примеры</vt:lpstr>
      <vt:lpstr>Медведь</vt:lpstr>
      <vt:lpstr>Презентация PowerPoint</vt:lpstr>
      <vt:lpstr>Белка</vt:lpstr>
      <vt:lpstr>Заяц</vt:lpstr>
      <vt:lpstr>Презентация PowerPoint</vt:lpstr>
      <vt:lpstr>Лиса</vt:lpstr>
      <vt:lpstr>Презентация PowerPoint</vt:lpstr>
      <vt:lpstr>Физкультминутка</vt:lpstr>
      <vt:lpstr>                                 Задача</vt:lpstr>
      <vt:lpstr>Презентация PowerPoint</vt:lpstr>
      <vt:lpstr>Самостоятельная работа</vt:lpstr>
      <vt:lpstr>БЕРЕГИ ПРИРОДУ!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22</cp:revision>
  <dcterms:created xsi:type="dcterms:W3CDTF">2019-12-16T17:29:20Z</dcterms:created>
  <dcterms:modified xsi:type="dcterms:W3CDTF">2021-02-16T17:52:12Z</dcterms:modified>
</cp:coreProperties>
</file>