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118" d="100"/>
          <a:sy n="118" d="100"/>
        </p:scale>
        <p:origin x="-1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0459CC-FB77-4812-869A-D0E92CA9DED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28936E-2591-4D2B-96D6-738A19046878}">
      <dgm:prSet phldrT="[Текст]" custT="1"/>
      <dgm:spPr/>
      <dgm:t>
        <a:bodyPr/>
        <a:lstStyle/>
        <a:p>
          <a:r>
            <a:rPr lang="ru-RU" sz="2000" dirty="0" smtClean="0"/>
            <a:t>Городские методические объединения (22)</a:t>
          </a:r>
          <a:endParaRPr lang="ru-RU" sz="2000" dirty="0"/>
        </a:p>
      </dgm:t>
    </dgm:pt>
    <dgm:pt modelId="{CF9BFD71-CEF7-4112-86A5-FA4CA70D7DAB}" type="parTrans" cxnId="{44A42E12-9E2B-482C-B771-44F30B3295CA}">
      <dgm:prSet/>
      <dgm:spPr/>
      <dgm:t>
        <a:bodyPr/>
        <a:lstStyle/>
        <a:p>
          <a:endParaRPr lang="ru-RU"/>
        </a:p>
      </dgm:t>
    </dgm:pt>
    <dgm:pt modelId="{962A78D9-85F7-4510-8A3D-2E73232DCA2F}" type="sibTrans" cxnId="{44A42E12-9E2B-482C-B771-44F30B3295CA}">
      <dgm:prSet/>
      <dgm:spPr/>
      <dgm:t>
        <a:bodyPr/>
        <a:lstStyle/>
        <a:p>
          <a:endParaRPr lang="ru-RU"/>
        </a:p>
      </dgm:t>
    </dgm:pt>
    <dgm:pt modelId="{3C3CF1C9-48D3-4869-B99F-41B82E850612}">
      <dgm:prSet phldrT="[Текст]"/>
      <dgm:spPr/>
      <dgm:t>
        <a:bodyPr/>
        <a:lstStyle/>
        <a:p>
          <a:r>
            <a:rPr lang="ru-RU" dirty="0" smtClean="0"/>
            <a:t>13</a:t>
          </a:r>
        </a:p>
        <a:p>
          <a:r>
            <a:rPr lang="ru-RU" dirty="0" smtClean="0"/>
            <a:t>учителей-предметников</a:t>
          </a:r>
          <a:endParaRPr lang="ru-RU" dirty="0"/>
        </a:p>
      </dgm:t>
    </dgm:pt>
    <dgm:pt modelId="{69DAA0C2-5096-4E3A-913E-A9100583942B}" type="parTrans" cxnId="{DEE86B9C-2337-42F9-BAE6-D2077A0F29CA}">
      <dgm:prSet/>
      <dgm:spPr/>
      <dgm:t>
        <a:bodyPr/>
        <a:lstStyle/>
        <a:p>
          <a:endParaRPr lang="ru-RU"/>
        </a:p>
      </dgm:t>
    </dgm:pt>
    <dgm:pt modelId="{02EC1322-4380-44D8-A6F1-D8185238FF7A}" type="sibTrans" cxnId="{DEE86B9C-2337-42F9-BAE6-D2077A0F29CA}">
      <dgm:prSet/>
      <dgm:spPr/>
      <dgm:t>
        <a:bodyPr/>
        <a:lstStyle/>
        <a:p>
          <a:endParaRPr lang="ru-RU"/>
        </a:p>
      </dgm:t>
    </dgm:pt>
    <dgm:pt modelId="{A61526EF-79E5-41B9-A0AD-F1DBE2588864}">
      <dgm:prSet phldrT="[Текст]"/>
      <dgm:spPr/>
      <dgm:t>
        <a:bodyPr/>
        <a:lstStyle/>
        <a:p>
          <a:r>
            <a:rPr lang="ru-RU" dirty="0" smtClean="0"/>
            <a:t>2 </a:t>
          </a:r>
        </a:p>
        <a:p>
          <a:r>
            <a:rPr lang="ru-RU" dirty="0" smtClean="0"/>
            <a:t>специалистов системы образования</a:t>
          </a:r>
          <a:endParaRPr lang="ru-RU" dirty="0"/>
        </a:p>
      </dgm:t>
    </dgm:pt>
    <dgm:pt modelId="{CE5DBC97-8474-4FC1-9773-F524A03371E4}" type="parTrans" cxnId="{66932FBA-9795-47E2-8FDA-28BBDB36A08E}">
      <dgm:prSet/>
      <dgm:spPr/>
      <dgm:t>
        <a:bodyPr/>
        <a:lstStyle/>
        <a:p>
          <a:endParaRPr lang="ru-RU"/>
        </a:p>
      </dgm:t>
    </dgm:pt>
    <dgm:pt modelId="{9BAD8127-908C-4A26-B148-3A471EBBB718}" type="sibTrans" cxnId="{66932FBA-9795-47E2-8FDA-28BBDB36A08E}">
      <dgm:prSet/>
      <dgm:spPr/>
      <dgm:t>
        <a:bodyPr/>
        <a:lstStyle/>
        <a:p>
          <a:endParaRPr lang="ru-RU"/>
        </a:p>
      </dgm:t>
    </dgm:pt>
    <dgm:pt modelId="{C115F846-7819-448E-BEE3-2009E82E2C17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3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педагогов дополнительного образования</a:t>
          </a:r>
          <a:endParaRPr lang="ru-RU" dirty="0"/>
        </a:p>
      </dgm:t>
    </dgm:pt>
    <dgm:pt modelId="{0FA15CA9-64CA-4D12-881D-BC4D3311BA16}" type="parTrans" cxnId="{536DD027-BDB8-4648-B809-944ECA442B39}">
      <dgm:prSet/>
      <dgm:spPr/>
      <dgm:t>
        <a:bodyPr/>
        <a:lstStyle/>
        <a:p>
          <a:endParaRPr lang="ru-RU"/>
        </a:p>
      </dgm:t>
    </dgm:pt>
    <dgm:pt modelId="{1C8174BF-D7DA-4651-AF72-9C75FC29D612}" type="sibTrans" cxnId="{536DD027-BDB8-4648-B809-944ECA442B39}">
      <dgm:prSet/>
      <dgm:spPr/>
      <dgm:t>
        <a:bodyPr/>
        <a:lstStyle/>
        <a:p>
          <a:endParaRPr lang="ru-RU"/>
        </a:p>
      </dgm:t>
    </dgm:pt>
    <dgm:pt modelId="{5056A4E7-7407-4C60-B027-FEEF5AC36210}">
      <dgm:prSet/>
      <dgm:spPr/>
      <dgm:t>
        <a:bodyPr/>
        <a:lstStyle/>
        <a:p>
          <a:r>
            <a:rPr lang="ru-RU" dirty="0" smtClean="0"/>
            <a:t>4 </a:t>
          </a:r>
        </a:p>
        <a:p>
          <a:r>
            <a:rPr lang="ru-RU" dirty="0" smtClean="0"/>
            <a:t>учителей начальных классов</a:t>
          </a:r>
          <a:endParaRPr lang="ru-RU" dirty="0"/>
        </a:p>
      </dgm:t>
    </dgm:pt>
    <dgm:pt modelId="{85D9F982-1034-4863-AD00-21894C31BE31}" type="parTrans" cxnId="{A9C38AD0-1918-41AC-A423-406BF39B9EE5}">
      <dgm:prSet/>
      <dgm:spPr/>
      <dgm:t>
        <a:bodyPr/>
        <a:lstStyle/>
        <a:p>
          <a:endParaRPr lang="ru-RU"/>
        </a:p>
      </dgm:t>
    </dgm:pt>
    <dgm:pt modelId="{F5808646-7DDE-41FE-8C4B-C5F34BDDBE08}" type="sibTrans" cxnId="{A9C38AD0-1918-41AC-A423-406BF39B9EE5}">
      <dgm:prSet/>
      <dgm:spPr/>
      <dgm:t>
        <a:bodyPr/>
        <a:lstStyle/>
        <a:p>
          <a:endParaRPr lang="ru-RU"/>
        </a:p>
      </dgm:t>
    </dgm:pt>
    <dgm:pt modelId="{BE100C5C-9C16-4DD7-86B0-B1AC37BA58C2}" type="pres">
      <dgm:prSet presAssocID="{850459CC-FB77-4812-869A-D0E92CA9DE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BB77CE5-0B1C-40B8-A659-C972C6C0BE76}" type="pres">
      <dgm:prSet presAssocID="{6028936E-2591-4D2B-96D6-738A19046878}" presName="hierRoot1" presStyleCnt="0">
        <dgm:presLayoutVars>
          <dgm:hierBranch val="init"/>
        </dgm:presLayoutVars>
      </dgm:prSet>
      <dgm:spPr/>
    </dgm:pt>
    <dgm:pt modelId="{4D7C6E9C-BADB-464F-96B6-D7B368EFD5AA}" type="pres">
      <dgm:prSet presAssocID="{6028936E-2591-4D2B-96D6-738A19046878}" presName="rootComposite1" presStyleCnt="0"/>
      <dgm:spPr/>
    </dgm:pt>
    <dgm:pt modelId="{4FE59AE8-F992-49C3-BFF9-3AD29DF2D834}" type="pres">
      <dgm:prSet presAssocID="{6028936E-2591-4D2B-96D6-738A1904687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22E8E0-5A06-4D8F-90B0-729E9B0F5CC3}" type="pres">
      <dgm:prSet presAssocID="{6028936E-2591-4D2B-96D6-738A1904687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C53B5F3-1C1A-429B-BA58-BA25F8BA882B}" type="pres">
      <dgm:prSet presAssocID="{6028936E-2591-4D2B-96D6-738A19046878}" presName="hierChild2" presStyleCnt="0"/>
      <dgm:spPr/>
    </dgm:pt>
    <dgm:pt modelId="{592FE032-9763-4225-88B5-553A90FBF76E}" type="pres">
      <dgm:prSet presAssocID="{69DAA0C2-5096-4E3A-913E-A9100583942B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510C319-7742-43EF-94F1-7A99E0527CF9}" type="pres">
      <dgm:prSet presAssocID="{3C3CF1C9-48D3-4869-B99F-41B82E850612}" presName="hierRoot2" presStyleCnt="0">
        <dgm:presLayoutVars>
          <dgm:hierBranch val="init"/>
        </dgm:presLayoutVars>
      </dgm:prSet>
      <dgm:spPr/>
    </dgm:pt>
    <dgm:pt modelId="{7EFD9A49-74CC-4DDA-A357-BE43BE033072}" type="pres">
      <dgm:prSet presAssocID="{3C3CF1C9-48D3-4869-B99F-41B82E850612}" presName="rootComposite" presStyleCnt="0"/>
      <dgm:spPr/>
    </dgm:pt>
    <dgm:pt modelId="{B40F957C-361C-4831-B74F-C6DB114DF4E1}" type="pres">
      <dgm:prSet presAssocID="{3C3CF1C9-48D3-4869-B99F-41B82E85061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59B451-B980-48E9-A28C-360F61947D00}" type="pres">
      <dgm:prSet presAssocID="{3C3CF1C9-48D3-4869-B99F-41B82E850612}" presName="rootConnector" presStyleLbl="node2" presStyleIdx="0" presStyleCnt="4"/>
      <dgm:spPr/>
      <dgm:t>
        <a:bodyPr/>
        <a:lstStyle/>
        <a:p>
          <a:endParaRPr lang="ru-RU"/>
        </a:p>
      </dgm:t>
    </dgm:pt>
    <dgm:pt modelId="{C9BDF2CE-8172-4243-920A-668101F64675}" type="pres">
      <dgm:prSet presAssocID="{3C3CF1C9-48D3-4869-B99F-41B82E850612}" presName="hierChild4" presStyleCnt="0"/>
      <dgm:spPr/>
    </dgm:pt>
    <dgm:pt modelId="{916D6E6B-073A-4B7A-9328-9ED74E3A9736}" type="pres">
      <dgm:prSet presAssocID="{3C3CF1C9-48D3-4869-B99F-41B82E850612}" presName="hierChild5" presStyleCnt="0"/>
      <dgm:spPr/>
    </dgm:pt>
    <dgm:pt modelId="{526065C4-B0BC-4A11-AAF9-7BBDCE4098D0}" type="pres">
      <dgm:prSet presAssocID="{CE5DBC97-8474-4FC1-9773-F524A03371E4}" presName="Name37" presStyleLbl="parChTrans1D2" presStyleIdx="1" presStyleCnt="4"/>
      <dgm:spPr/>
      <dgm:t>
        <a:bodyPr/>
        <a:lstStyle/>
        <a:p>
          <a:endParaRPr lang="ru-RU"/>
        </a:p>
      </dgm:t>
    </dgm:pt>
    <dgm:pt modelId="{C99B8B3E-8F7E-497C-9898-32E14B383DED}" type="pres">
      <dgm:prSet presAssocID="{A61526EF-79E5-41B9-A0AD-F1DBE2588864}" presName="hierRoot2" presStyleCnt="0">
        <dgm:presLayoutVars>
          <dgm:hierBranch val="init"/>
        </dgm:presLayoutVars>
      </dgm:prSet>
      <dgm:spPr/>
    </dgm:pt>
    <dgm:pt modelId="{9F408205-4151-46DB-9B3C-1320222612CC}" type="pres">
      <dgm:prSet presAssocID="{A61526EF-79E5-41B9-A0AD-F1DBE2588864}" presName="rootComposite" presStyleCnt="0"/>
      <dgm:spPr/>
    </dgm:pt>
    <dgm:pt modelId="{B76C84FE-AEE5-4881-AC99-A68BC80EEFEC}" type="pres">
      <dgm:prSet presAssocID="{A61526EF-79E5-41B9-A0AD-F1DBE258886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B0AB9A-3092-49A1-8DE1-73A9F3A9F7D5}" type="pres">
      <dgm:prSet presAssocID="{A61526EF-79E5-41B9-A0AD-F1DBE2588864}" presName="rootConnector" presStyleLbl="node2" presStyleIdx="1" presStyleCnt="4"/>
      <dgm:spPr/>
      <dgm:t>
        <a:bodyPr/>
        <a:lstStyle/>
        <a:p>
          <a:endParaRPr lang="ru-RU"/>
        </a:p>
      </dgm:t>
    </dgm:pt>
    <dgm:pt modelId="{E981BC39-83DB-4189-AE36-92FB77FD7E35}" type="pres">
      <dgm:prSet presAssocID="{A61526EF-79E5-41B9-A0AD-F1DBE2588864}" presName="hierChild4" presStyleCnt="0"/>
      <dgm:spPr/>
    </dgm:pt>
    <dgm:pt modelId="{0AC46440-5055-4B56-B687-6AC5B0624A1E}" type="pres">
      <dgm:prSet presAssocID="{A61526EF-79E5-41B9-A0AD-F1DBE2588864}" presName="hierChild5" presStyleCnt="0"/>
      <dgm:spPr/>
    </dgm:pt>
    <dgm:pt modelId="{7B006F96-06D7-4F73-8BE4-E90CCAEAD4EE}" type="pres">
      <dgm:prSet presAssocID="{0FA15CA9-64CA-4D12-881D-BC4D3311BA16}" presName="Name37" presStyleLbl="parChTrans1D2" presStyleIdx="2" presStyleCnt="4"/>
      <dgm:spPr/>
      <dgm:t>
        <a:bodyPr/>
        <a:lstStyle/>
        <a:p>
          <a:endParaRPr lang="ru-RU"/>
        </a:p>
      </dgm:t>
    </dgm:pt>
    <dgm:pt modelId="{B3EAD026-2D9C-4AFA-AD7D-77DBC4293502}" type="pres">
      <dgm:prSet presAssocID="{C115F846-7819-448E-BEE3-2009E82E2C17}" presName="hierRoot2" presStyleCnt="0">
        <dgm:presLayoutVars>
          <dgm:hierBranch val="init"/>
        </dgm:presLayoutVars>
      </dgm:prSet>
      <dgm:spPr/>
    </dgm:pt>
    <dgm:pt modelId="{B1AABAAA-71F2-418B-A4AF-61BB02D5374D}" type="pres">
      <dgm:prSet presAssocID="{C115F846-7819-448E-BEE3-2009E82E2C17}" presName="rootComposite" presStyleCnt="0"/>
      <dgm:spPr/>
    </dgm:pt>
    <dgm:pt modelId="{765A752C-23E4-4F93-8F6C-E3955CE10E82}" type="pres">
      <dgm:prSet presAssocID="{C115F846-7819-448E-BEE3-2009E82E2C17}" presName="rootText" presStyleLbl="node2" presStyleIdx="2" presStyleCnt="4" custLinFactNeighborX="-12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24BB7B-C7B9-4BF2-9C98-23D7E9D2BA5F}" type="pres">
      <dgm:prSet presAssocID="{C115F846-7819-448E-BEE3-2009E82E2C17}" presName="rootConnector" presStyleLbl="node2" presStyleIdx="2" presStyleCnt="4"/>
      <dgm:spPr/>
      <dgm:t>
        <a:bodyPr/>
        <a:lstStyle/>
        <a:p>
          <a:endParaRPr lang="ru-RU"/>
        </a:p>
      </dgm:t>
    </dgm:pt>
    <dgm:pt modelId="{54E0FAF2-D20D-464B-BF0D-E65BFFEB406E}" type="pres">
      <dgm:prSet presAssocID="{C115F846-7819-448E-BEE3-2009E82E2C17}" presName="hierChild4" presStyleCnt="0"/>
      <dgm:spPr/>
    </dgm:pt>
    <dgm:pt modelId="{E1F07722-818E-4BC7-8932-CB72E774EFDE}" type="pres">
      <dgm:prSet presAssocID="{C115F846-7819-448E-BEE3-2009E82E2C17}" presName="hierChild5" presStyleCnt="0"/>
      <dgm:spPr/>
    </dgm:pt>
    <dgm:pt modelId="{16E1D6D9-08B6-446C-8502-C44D29123AAB}" type="pres">
      <dgm:prSet presAssocID="{85D9F982-1034-4863-AD00-21894C31BE31}" presName="Name37" presStyleLbl="parChTrans1D2" presStyleIdx="3" presStyleCnt="4"/>
      <dgm:spPr/>
      <dgm:t>
        <a:bodyPr/>
        <a:lstStyle/>
        <a:p>
          <a:endParaRPr lang="ru-RU"/>
        </a:p>
      </dgm:t>
    </dgm:pt>
    <dgm:pt modelId="{F91CDE0E-CC09-40FE-BDFD-70945F64BBFD}" type="pres">
      <dgm:prSet presAssocID="{5056A4E7-7407-4C60-B027-FEEF5AC36210}" presName="hierRoot2" presStyleCnt="0">
        <dgm:presLayoutVars>
          <dgm:hierBranch val="init"/>
        </dgm:presLayoutVars>
      </dgm:prSet>
      <dgm:spPr/>
    </dgm:pt>
    <dgm:pt modelId="{AE841F2D-42AC-4327-8A5D-EF29A707A82A}" type="pres">
      <dgm:prSet presAssocID="{5056A4E7-7407-4C60-B027-FEEF5AC36210}" presName="rootComposite" presStyleCnt="0"/>
      <dgm:spPr/>
    </dgm:pt>
    <dgm:pt modelId="{B8A0B8DF-028F-4ECB-B6EC-F33889715508}" type="pres">
      <dgm:prSet presAssocID="{5056A4E7-7407-4C60-B027-FEEF5AC3621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2325E7-A211-478C-9AEC-69CB9E5D27A7}" type="pres">
      <dgm:prSet presAssocID="{5056A4E7-7407-4C60-B027-FEEF5AC36210}" presName="rootConnector" presStyleLbl="node2" presStyleIdx="3" presStyleCnt="4"/>
      <dgm:spPr/>
      <dgm:t>
        <a:bodyPr/>
        <a:lstStyle/>
        <a:p>
          <a:endParaRPr lang="ru-RU"/>
        </a:p>
      </dgm:t>
    </dgm:pt>
    <dgm:pt modelId="{A96706F2-1CD9-4386-81EE-005ABEC06B0B}" type="pres">
      <dgm:prSet presAssocID="{5056A4E7-7407-4C60-B027-FEEF5AC36210}" presName="hierChild4" presStyleCnt="0"/>
      <dgm:spPr/>
    </dgm:pt>
    <dgm:pt modelId="{BF993C9B-0D92-4698-A7BB-2389E078918C}" type="pres">
      <dgm:prSet presAssocID="{5056A4E7-7407-4C60-B027-FEEF5AC36210}" presName="hierChild5" presStyleCnt="0"/>
      <dgm:spPr/>
    </dgm:pt>
    <dgm:pt modelId="{63AE233F-5B32-4F7C-9999-C7F9CF0F622D}" type="pres">
      <dgm:prSet presAssocID="{6028936E-2591-4D2B-96D6-738A19046878}" presName="hierChild3" presStyleCnt="0"/>
      <dgm:spPr/>
    </dgm:pt>
  </dgm:ptLst>
  <dgm:cxnLst>
    <dgm:cxn modelId="{A5E7EC96-50C2-462A-8D14-8A1AF1D61721}" type="presOf" srcId="{5056A4E7-7407-4C60-B027-FEEF5AC36210}" destId="{B8A0B8DF-028F-4ECB-B6EC-F33889715508}" srcOrd="0" destOrd="0" presId="urn:microsoft.com/office/officeart/2005/8/layout/orgChart1"/>
    <dgm:cxn modelId="{1F51F0D9-9E5C-48D6-936F-91E32A483C7D}" type="presOf" srcId="{A61526EF-79E5-41B9-A0AD-F1DBE2588864}" destId="{B76C84FE-AEE5-4881-AC99-A68BC80EEFEC}" srcOrd="0" destOrd="0" presId="urn:microsoft.com/office/officeart/2005/8/layout/orgChart1"/>
    <dgm:cxn modelId="{D0E258F8-BBA1-48E1-8118-DCDF636569E5}" type="presOf" srcId="{3C3CF1C9-48D3-4869-B99F-41B82E850612}" destId="{2759B451-B980-48E9-A28C-360F61947D00}" srcOrd="1" destOrd="0" presId="urn:microsoft.com/office/officeart/2005/8/layout/orgChart1"/>
    <dgm:cxn modelId="{D20B0DF1-4A08-4EE5-BF3A-738CE0B4C7B6}" type="presOf" srcId="{3C3CF1C9-48D3-4869-B99F-41B82E850612}" destId="{B40F957C-361C-4831-B74F-C6DB114DF4E1}" srcOrd="0" destOrd="0" presId="urn:microsoft.com/office/officeart/2005/8/layout/orgChart1"/>
    <dgm:cxn modelId="{66932FBA-9795-47E2-8FDA-28BBDB36A08E}" srcId="{6028936E-2591-4D2B-96D6-738A19046878}" destId="{A61526EF-79E5-41B9-A0AD-F1DBE2588864}" srcOrd="1" destOrd="0" parTransId="{CE5DBC97-8474-4FC1-9773-F524A03371E4}" sibTransId="{9BAD8127-908C-4A26-B148-3A471EBBB718}"/>
    <dgm:cxn modelId="{4609A9F5-6BAC-4E83-A57E-CC2F47723668}" type="presOf" srcId="{6028936E-2591-4D2B-96D6-738A19046878}" destId="{4FE59AE8-F992-49C3-BFF9-3AD29DF2D834}" srcOrd="0" destOrd="0" presId="urn:microsoft.com/office/officeart/2005/8/layout/orgChart1"/>
    <dgm:cxn modelId="{B9E35D7F-C798-4A5D-BB6E-4A5F2711DFF9}" type="presOf" srcId="{CE5DBC97-8474-4FC1-9773-F524A03371E4}" destId="{526065C4-B0BC-4A11-AAF9-7BBDCE4098D0}" srcOrd="0" destOrd="0" presId="urn:microsoft.com/office/officeart/2005/8/layout/orgChart1"/>
    <dgm:cxn modelId="{CD0470D0-B07C-46E2-B54C-DB179E06F8E6}" type="presOf" srcId="{0FA15CA9-64CA-4D12-881D-BC4D3311BA16}" destId="{7B006F96-06D7-4F73-8BE4-E90CCAEAD4EE}" srcOrd="0" destOrd="0" presId="urn:microsoft.com/office/officeart/2005/8/layout/orgChart1"/>
    <dgm:cxn modelId="{DEE86B9C-2337-42F9-BAE6-D2077A0F29CA}" srcId="{6028936E-2591-4D2B-96D6-738A19046878}" destId="{3C3CF1C9-48D3-4869-B99F-41B82E850612}" srcOrd="0" destOrd="0" parTransId="{69DAA0C2-5096-4E3A-913E-A9100583942B}" sibTransId="{02EC1322-4380-44D8-A6F1-D8185238FF7A}"/>
    <dgm:cxn modelId="{44A42E12-9E2B-482C-B771-44F30B3295CA}" srcId="{850459CC-FB77-4812-869A-D0E92CA9DED4}" destId="{6028936E-2591-4D2B-96D6-738A19046878}" srcOrd="0" destOrd="0" parTransId="{CF9BFD71-CEF7-4112-86A5-FA4CA70D7DAB}" sibTransId="{962A78D9-85F7-4510-8A3D-2E73232DCA2F}"/>
    <dgm:cxn modelId="{1127A366-F8B2-4A46-BE1D-53DD07498DAA}" type="presOf" srcId="{A61526EF-79E5-41B9-A0AD-F1DBE2588864}" destId="{65B0AB9A-3092-49A1-8DE1-73A9F3A9F7D5}" srcOrd="1" destOrd="0" presId="urn:microsoft.com/office/officeart/2005/8/layout/orgChart1"/>
    <dgm:cxn modelId="{31DB0B4E-9651-4EE7-8934-8205563A6F9A}" type="presOf" srcId="{69DAA0C2-5096-4E3A-913E-A9100583942B}" destId="{592FE032-9763-4225-88B5-553A90FBF76E}" srcOrd="0" destOrd="0" presId="urn:microsoft.com/office/officeart/2005/8/layout/orgChart1"/>
    <dgm:cxn modelId="{93FA3C9B-C1FE-4296-8A0A-A8ED3558DDCF}" type="presOf" srcId="{85D9F982-1034-4863-AD00-21894C31BE31}" destId="{16E1D6D9-08B6-446C-8502-C44D29123AAB}" srcOrd="0" destOrd="0" presId="urn:microsoft.com/office/officeart/2005/8/layout/orgChart1"/>
    <dgm:cxn modelId="{64E65EE3-F8FC-4D9C-A8EC-048B61A821A6}" type="presOf" srcId="{850459CC-FB77-4812-869A-D0E92CA9DED4}" destId="{BE100C5C-9C16-4DD7-86B0-B1AC37BA58C2}" srcOrd="0" destOrd="0" presId="urn:microsoft.com/office/officeart/2005/8/layout/orgChart1"/>
    <dgm:cxn modelId="{25201106-BBE0-42F9-9E1A-C2CE37D31C79}" type="presOf" srcId="{5056A4E7-7407-4C60-B027-FEEF5AC36210}" destId="{1E2325E7-A211-478C-9AEC-69CB9E5D27A7}" srcOrd="1" destOrd="0" presId="urn:microsoft.com/office/officeart/2005/8/layout/orgChart1"/>
    <dgm:cxn modelId="{FAAF586A-9964-48D8-A6D2-6BBBE2944B39}" type="presOf" srcId="{C115F846-7819-448E-BEE3-2009E82E2C17}" destId="{5A24BB7B-C7B9-4BF2-9C98-23D7E9D2BA5F}" srcOrd="1" destOrd="0" presId="urn:microsoft.com/office/officeart/2005/8/layout/orgChart1"/>
    <dgm:cxn modelId="{536DD027-BDB8-4648-B809-944ECA442B39}" srcId="{6028936E-2591-4D2B-96D6-738A19046878}" destId="{C115F846-7819-448E-BEE3-2009E82E2C17}" srcOrd="2" destOrd="0" parTransId="{0FA15CA9-64CA-4D12-881D-BC4D3311BA16}" sibTransId="{1C8174BF-D7DA-4651-AF72-9C75FC29D612}"/>
    <dgm:cxn modelId="{30F8CBB7-0BD1-42CB-BBD0-373C2AABDADD}" type="presOf" srcId="{C115F846-7819-448E-BEE3-2009E82E2C17}" destId="{765A752C-23E4-4F93-8F6C-E3955CE10E82}" srcOrd="0" destOrd="0" presId="urn:microsoft.com/office/officeart/2005/8/layout/orgChart1"/>
    <dgm:cxn modelId="{A9C38AD0-1918-41AC-A423-406BF39B9EE5}" srcId="{6028936E-2591-4D2B-96D6-738A19046878}" destId="{5056A4E7-7407-4C60-B027-FEEF5AC36210}" srcOrd="3" destOrd="0" parTransId="{85D9F982-1034-4863-AD00-21894C31BE31}" sibTransId="{F5808646-7DDE-41FE-8C4B-C5F34BDDBE08}"/>
    <dgm:cxn modelId="{07666FBE-B177-44DC-B5FC-0E5555F8C244}" type="presOf" srcId="{6028936E-2591-4D2B-96D6-738A19046878}" destId="{C322E8E0-5A06-4D8F-90B0-729E9B0F5CC3}" srcOrd="1" destOrd="0" presId="urn:microsoft.com/office/officeart/2005/8/layout/orgChart1"/>
    <dgm:cxn modelId="{15188701-B5DC-4808-BD19-986104402E40}" type="presParOf" srcId="{BE100C5C-9C16-4DD7-86B0-B1AC37BA58C2}" destId="{FBB77CE5-0B1C-40B8-A659-C972C6C0BE76}" srcOrd="0" destOrd="0" presId="urn:microsoft.com/office/officeart/2005/8/layout/orgChart1"/>
    <dgm:cxn modelId="{B7E726C4-AF67-4268-828A-6C2B96A72067}" type="presParOf" srcId="{FBB77CE5-0B1C-40B8-A659-C972C6C0BE76}" destId="{4D7C6E9C-BADB-464F-96B6-D7B368EFD5AA}" srcOrd="0" destOrd="0" presId="urn:microsoft.com/office/officeart/2005/8/layout/orgChart1"/>
    <dgm:cxn modelId="{B22C088F-62C2-4E5E-80E6-60173F8862DD}" type="presParOf" srcId="{4D7C6E9C-BADB-464F-96B6-D7B368EFD5AA}" destId="{4FE59AE8-F992-49C3-BFF9-3AD29DF2D834}" srcOrd="0" destOrd="0" presId="urn:microsoft.com/office/officeart/2005/8/layout/orgChart1"/>
    <dgm:cxn modelId="{BEFF78BD-1639-468E-8A08-829E31111724}" type="presParOf" srcId="{4D7C6E9C-BADB-464F-96B6-D7B368EFD5AA}" destId="{C322E8E0-5A06-4D8F-90B0-729E9B0F5CC3}" srcOrd="1" destOrd="0" presId="urn:microsoft.com/office/officeart/2005/8/layout/orgChart1"/>
    <dgm:cxn modelId="{0FA71210-FD7F-41C0-AFE4-4D5B77104A2D}" type="presParOf" srcId="{FBB77CE5-0B1C-40B8-A659-C972C6C0BE76}" destId="{BC53B5F3-1C1A-429B-BA58-BA25F8BA882B}" srcOrd="1" destOrd="0" presId="urn:microsoft.com/office/officeart/2005/8/layout/orgChart1"/>
    <dgm:cxn modelId="{35C045F8-08C2-469A-A191-28F8892CCC60}" type="presParOf" srcId="{BC53B5F3-1C1A-429B-BA58-BA25F8BA882B}" destId="{592FE032-9763-4225-88B5-553A90FBF76E}" srcOrd="0" destOrd="0" presId="urn:microsoft.com/office/officeart/2005/8/layout/orgChart1"/>
    <dgm:cxn modelId="{D6B0D031-5C6C-4FC1-8D8D-151115558AF8}" type="presParOf" srcId="{BC53B5F3-1C1A-429B-BA58-BA25F8BA882B}" destId="{5510C319-7742-43EF-94F1-7A99E0527CF9}" srcOrd="1" destOrd="0" presId="urn:microsoft.com/office/officeart/2005/8/layout/orgChart1"/>
    <dgm:cxn modelId="{2AACEEA5-CAB8-4FA9-9F8F-4908A09EB818}" type="presParOf" srcId="{5510C319-7742-43EF-94F1-7A99E0527CF9}" destId="{7EFD9A49-74CC-4DDA-A357-BE43BE033072}" srcOrd="0" destOrd="0" presId="urn:microsoft.com/office/officeart/2005/8/layout/orgChart1"/>
    <dgm:cxn modelId="{A0D78DBA-5384-478E-A710-8519FF33B239}" type="presParOf" srcId="{7EFD9A49-74CC-4DDA-A357-BE43BE033072}" destId="{B40F957C-361C-4831-B74F-C6DB114DF4E1}" srcOrd="0" destOrd="0" presId="urn:microsoft.com/office/officeart/2005/8/layout/orgChart1"/>
    <dgm:cxn modelId="{67B09280-7DB1-437C-842A-64CF3A9B75D5}" type="presParOf" srcId="{7EFD9A49-74CC-4DDA-A357-BE43BE033072}" destId="{2759B451-B980-48E9-A28C-360F61947D00}" srcOrd="1" destOrd="0" presId="urn:microsoft.com/office/officeart/2005/8/layout/orgChart1"/>
    <dgm:cxn modelId="{C4CCFD0A-37A3-4E48-BCC1-E231A8CF7252}" type="presParOf" srcId="{5510C319-7742-43EF-94F1-7A99E0527CF9}" destId="{C9BDF2CE-8172-4243-920A-668101F64675}" srcOrd="1" destOrd="0" presId="urn:microsoft.com/office/officeart/2005/8/layout/orgChart1"/>
    <dgm:cxn modelId="{B24098A6-873B-4A5B-A051-96CDB7EA9DDE}" type="presParOf" srcId="{5510C319-7742-43EF-94F1-7A99E0527CF9}" destId="{916D6E6B-073A-4B7A-9328-9ED74E3A9736}" srcOrd="2" destOrd="0" presId="urn:microsoft.com/office/officeart/2005/8/layout/orgChart1"/>
    <dgm:cxn modelId="{59380833-A7F2-4A70-92C1-EB236252A195}" type="presParOf" srcId="{BC53B5F3-1C1A-429B-BA58-BA25F8BA882B}" destId="{526065C4-B0BC-4A11-AAF9-7BBDCE4098D0}" srcOrd="2" destOrd="0" presId="urn:microsoft.com/office/officeart/2005/8/layout/orgChart1"/>
    <dgm:cxn modelId="{060E67D2-1790-4910-AD4D-6BF2D34474D6}" type="presParOf" srcId="{BC53B5F3-1C1A-429B-BA58-BA25F8BA882B}" destId="{C99B8B3E-8F7E-497C-9898-32E14B383DED}" srcOrd="3" destOrd="0" presId="urn:microsoft.com/office/officeart/2005/8/layout/orgChart1"/>
    <dgm:cxn modelId="{9FE9F654-C404-4BDB-AA5B-89566622411C}" type="presParOf" srcId="{C99B8B3E-8F7E-497C-9898-32E14B383DED}" destId="{9F408205-4151-46DB-9B3C-1320222612CC}" srcOrd="0" destOrd="0" presId="urn:microsoft.com/office/officeart/2005/8/layout/orgChart1"/>
    <dgm:cxn modelId="{7BFE06D3-4B25-4C74-8A84-DD5E54783D14}" type="presParOf" srcId="{9F408205-4151-46DB-9B3C-1320222612CC}" destId="{B76C84FE-AEE5-4881-AC99-A68BC80EEFEC}" srcOrd="0" destOrd="0" presId="urn:microsoft.com/office/officeart/2005/8/layout/orgChart1"/>
    <dgm:cxn modelId="{1A1F59A5-BAE1-464F-B1A9-833E668A9681}" type="presParOf" srcId="{9F408205-4151-46DB-9B3C-1320222612CC}" destId="{65B0AB9A-3092-49A1-8DE1-73A9F3A9F7D5}" srcOrd="1" destOrd="0" presId="urn:microsoft.com/office/officeart/2005/8/layout/orgChart1"/>
    <dgm:cxn modelId="{7B0830E0-297B-47B8-86E9-A5719975EE06}" type="presParOf" srcId="{C99B8B3E-8F7E-497C-9898-32E14B383DED}" destId="{E981BC39-83DB-4189-AE36-92FB77FD7E35}" srcOrd="1" destOrd="0" presId="urn:microsoft.com/office/officeart/2005/8/layout/orgChart1"/>
    <dgm:cxn modelId="{8AB69278-B60F-4893-9F68-1F98F900FD1B}" type="presParOf" srcId="{C99B8B3E-8F7E-497C-9898-32E14B383DED}" destId="{0AC46440-5055-4B56-B687-6AC5B0624A1E}" srcOrd="2" destOrd="0" presId="urn:microsoft.com/office/officeart/2005/8/layout/orgChart1"/>
    <dgm:cxn modelId="{6715AA1F-1CCB-4CB3-AF53-06DDC18F3196}" type="presParOf" srcId="{BC53B5F3-1C1A-429B-BA58-BA25F8BA882B}" destId="{7B006F96-06D7-4F73-8BE4-E90CCAEAD4EE}" srcOrd="4" destOrd="0" presId="urn:microsoft.com/office/officeart/2005/8/layout/orgChart1"/>
    <dgm:cxn modelId="{B6A2CD1C-38A1-41C6-BD2D-A2B3CB550338}" type="presParOf" srcId="{BC53B5F3-1C1A-429B-BA58-BA25F8BA882B}" destId="{B3EAD026-2D9C-4AFA-AD7D-77DBC4293502}" srcOrd="5" destOrd="0" presId="urn:microsoft.com/office/officeart/2005/8/layout/orgChart1"/>
    <dgm:cxn modelId="{2FA87EB4-B475-40F5-A999-B3C86A1A5249}" type="presParOf" srcId="{B3EAD026-2D9C-4AFA-AD7D-77DBC4293502}" destId="{B1AABAAA-71F2-418B-A4AF-61BB02D5374D}" srcOrd="0" destOrd="0" presId="urn:microsoft.com/office/officeart/2005/8/layout/orgChart1"/>
    <dgm:cxn modelId="{82D5CAEA-74C4-4F5C-B512-278BD9148B24}" type="presParOf" srcId="{B1AABAAA-71F2-418B-A4AF-61BB02D5374D}" destId="{765A752C-23E4-4F93-8F6C-E3955CE10E82}" srcOrd="0" destOrd="0" presId="urn:microsoft.com/office/officeart/2005/8/layout/orgChart1"/>
    <dgm:cxn modelId="{14445EC3-C7C1-49FE-A99A-233801371FBD}" type="presParOf" srcId="{B1AABAAA-71F2-418B-A4AF-61BB02D5374D}" destId="{5A24BB7B-C7B9-4BF2-9C98-23D7E9D2BA5F}" srcOrd="1" destOrd="0" presId="urn:microsoft.com/office/officeart/2005/8/layout/orgChart1"/>
    <dgm:cxn modelId="{C399328B-F3BF-479F-824A-3D60761AC0D6}" type="presParOf" srcId="{B3EAD026-2D9C-4AFA-AD7D-77DBC4293502}" destId="{54E0FAF2-D20D-464B-BF0D-E65BFFEB406E}" srcOrd="1" destOrd="0" presId="urn:microsoft.com/office/officeart/2005/8/layout/orgChart1"/>
    <dgm:cxn modelId="{D2AA7EE6-18E3-4246-85C8-A20ECA641F36}" type="presParOf" srcId="{B3EAD026-2D9C-4AFA-AD7D-77DBC4293502}" destId="{E1F07722-818E-4BC7-8932-CB72E774EFDE}" srcOrd="2" destOrd="0" presId="urn:microsoft.com/office/officeart/2005/8/layout/orgChart1"/>
    <dgm:cxn modelId="{E4AAD5E1-8717-4E14-8AC2-6AFB84EAF706}" type="presParOf" srcId="{BC53B5F3-1C1A-429B-BA58-BA25F8BA882B}" destId="{16E1D6D9-08B6-446C-8502-C44D29123AAB}" srcOrd="6" destOrd="0" presId="urn:microsoft.com/office/officeart/2005/8/layout/orgChart1"/>
    <dgm:cxn modelId="{3F6A6818-B00F-4D50-BD18-745FFA5EB6BD}" type="presParOf" srcId="{BC53B5F3-1C1A-429B-BA58-BA25F8BA882B}" destId="{F91CDE0E-CC09-40FE-BDFD-70945F64BBFD}" srcOrd="7" destOrd="0" presId="urn:microsoft.com/office/officeart/2005/8/layout/orgChart1"/>
    <dgm:cxn modelId="{A182B04A-7CF2-4A35-9C84-42FD99405145}" type="presParOf" srcId="{F91CDE0E-CC09-40FE-BDFD-70945F64BBFD}" destId="{AE841F2D-42AC-4327-8A5D-EF29A707A82A}" srcOrd="0" destOrd="0" presId="urn:microsoft.com/office/officeart/2005/8/layout/orgChart1"/>
    <dgm:cxn modelId="{7C8FBFF4-B5AE-4386-B056-DA3A72E145E6}" type="presParOf" srcId="{AE841F2D-42AC-4327-8A5D-EF29A707A82A}" destId="{B8A0B8DF-028F-4ECB-B6EC-F33889715508}" srcOrd="0" destOrd="0" presId="urn:microsoft.com/office/officeart/2005/8/layout/orgChart1"/>
    <dgm:cxn modelId="{D1F7932B-7B0A-43DC-843F-0CEA2FB5B8FF}" type="presParOf" srcId="{AE841F2D-42AC-4327-8A5D-EF29A707A82A}" destId="{1E2325E7-A211-478C-9AEC-69CB9E5D27A7}" srcOrd="1" destOrd="0" presId="urn:microsoft.com/office/officeart/2005/8/layout/orgChart1"/>
    <dgm:cxn modelId="{12529619-FE4C-48F2-84A0-FF45379EBA26}" type="presParOf" srcId="{F91CDE0E-CC09-40FE-BDFD-70945F64BBFD}" destId="{A96706F2-1CD9-4386-81EE-005ABEC06B0B}" srcOrd="1" destOrd="0" presId="urn:microsoft.com/office/officeart/2005/8/layout/orgChart1"/>
    <dgm:cxn modelId="{F88409BE-78F1-405F-A5C0-42DF7162F8E7}" type="presParOf" srcId="{F91CDE0E-CC09-40FE-BDFD-70945F64BBFD}" destId="{BF993C9B-0D92-4698-A7BB-2389E078918C}" srcOrd="2" destOrd="0" presId="urn:microsoft.com/office/officeart/2005/8/layout/orgChart1"/>
    <dgm:cxn modelId="{B97143E4-2AD9-4CD8-AE92-66F15F6E710A}" type="presParOf" srcId="{FBB77CE5-0B1C-40B8-A659-C972C6C0BE76}" destId="{63AE233F-5B32-4F7C-9999-C7F9CF0F622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1D6D9-08B6-446C-8502-C44D29123AAB}">
      <dsp:nvSpPr>
        <dsp:cNvPr id="0" name=""/>
        <dsp:cNvSpPr/>
      </dsp:nvSpPr>
      <dsp:spPr>
        <a:xfrm>
          <a:off x="5257800" y="1937440"/>
          <a:ext cx="4117941" cy="47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28"/>
              </a:lnTo>
              <a:lnTo>
                <a:pt x="4117941" y="238228"/>
              </a:lnTo>
              <a:lnTo>
                <a:pt x="4117941" y="4764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06F96-06D7-4F73-8BE4-E90CCAEAD4EE}">
      <dsp:nvSpPr>
        <dsp:cNvPr id="0" name=""/>
        <dsp:cNvSpPr/>
      </dsp:nvSpPr>
      <dsp:spPr>
        <a:xfrm>
          <a:off x="5257800" y="1937440"/>
          <a:ext cx="1344626" cy="47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28"/>
              </a:lnTo>
              <a:lnTo>
                <a:pt x="1344626" y="238228"/>
              </a:lnTo>
              <a:lnTo>
                <a:pt x="1344626" y="4764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065C4-B0BC-4A11-AAF9-7BBDCE4098D0}">
      <dsp:nvSpPr>
        <dsp:cNvPr id="0" name=""/>
        <dsp:cNvSpPr/>
      </dsp:nvSpPr>
      <dsp:spPr>
        <a:xfrm>
          <a:off x="3885152" y="1937440"/>
          <a:ext cx="1372647" cy="476456"/>
        </a:xfrm>
        <a:custGeom>
          <a:avLst/>
          <a:gdLst/>
          <a:ahLst/>
          <a:cxnLst/>
          <a:rect l="0" t="0" r="0" b="0"/>
          <a:pathLst>
            <a:path>
              <a:moveTo>
                <a:pt x="1372647" y="0"/>
              </a:moveTo>
              <a:lnTo>
                <a:pt x="1372647" y="238228"/>
              </a:lnTo>
              <a:lnTo>
                <a:pt x="0" y="238228"/>
              </a:lnTo>
              <a:lnTo>
                <a:pt x="0" y="4764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FE032-9763-4225-88B5-553A90FBF76E}">
      <dsp:nvSpPr>
        <dsp:cNvPr id="0" name=""/>
        <dsp:cNvSpPr/>
      </dsp:nvSpPr>
      <dsp:spPr>
        <a:xfrm>
          <a:off x="1139858" y="1937440"/>
          <a:ext cx="4117941" cy="476456"/>
        </a:xfrm>
        <a:custGeom>
          <a:avLst/>
          <a:gdLst/>
          <a:ahLst/>
          <a:cxnLst/>
          <a:rect l="0" t="0" r="0" b="0"/>
          <a:pathLst>
            <a:path>
              <a:moveTo>
                <a:pt x="4117941" y="0"/>
              </a:moveTo>
              <a:lnTo>
                <a:pt x="4117941" y="238228"/>
              </a:lnTo>
              <a:lnTo>
                <a:pt x="0" y="238228"/>
              </a:lnTo>
              <a:lnTo>
                <a:pt x="0" y="4764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59AE8-F992-49C3-BFF9-3AD29DF2D834}">
      <dsp:nvSpPr>
        <dsp:cNvPr id="0" name=""/>
        <dsp:cNvSpPr/>
      </dsp:nvSpPr>
      <dsp:spPr>
        <a:xfrm>
          <a:off x="4123380" y="803021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Городские методические объединения (22)</a:t>
          </a:r>
          <a:endParaRPr lang="ru-RU" sz="2000" kern="1200" dirty="0"/>
        </a:p>
      </dsp:txBody>
      <dsp:txXfrm>
        <a:off x="4123380" y="803021"/>
        <a:ext cx="2268838" cy="1134419"/>
      </dsp:txXfrm>
    </dsp:sp>
    <dsp:sp modelId="{B40F957C-361C-4831-B74F-C6DB114DF4E1}">
      <dsp:nvSpPr>
        <dsp:cNvPr id="0" name=""/>
        <dsp:cNvSpPr/>
      </dsp:nvSpPr>
      <dsp:spPr>
        <a:xfrm>
          <a:off x="5439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13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учителей-предметников</a:t>
          </a:r>
          <a:endParaRPr lang="ru-RU" sz="1700" kern="1200" dirty="0"/>
        </a:p>
      </dsp:txBody>
      <dsp:txXfrm>
        <a:off x="5439" y="2413897"/>
        <a:ext cx="2268838" cy="1134419"/>
      </dsp:txXfrm>
    </dsp:sp>
    <dsp:sp modelId="{B76C84FE-AEE5-4881-AC99-A68BC80EEFEC}">
      <dsp:nvSpPr>
        <dsp:cNvPr id="0" name=""/>
        <dsp:cNvSpPr/>
      </dsp:nvSpPr>
      <dsp:spPr>
        <a:xfrm>
          <a:off x="2750733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2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специалистов системы образования</a:t>
          </a:r>
          <a:endParaRPr lang="ru-RU" sz="1700" kern="1200" dirty="0"/>
        </a:p>
      </dsp:txBody>
      <dsp:txXfrm>
        <a:off x="2750733" y="2413897"/>
        <a:ext cx="2268838" cy="1134419"/>
      </dsp:txXfrm>
    </dsp:sp>
    <dsp:sp modelId="{765A752C-23E4-4F93-8F6C-E3955CE10E82}">
      <dsp:nvSpPr>
        <dsp:cNvPr id="0" name=""/>
        <dsp:cNvSpPr/>
      </dsp:nvSpPr>
      <dsp:spPr>
        <a:xfrm>
          <a:off x="5468007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3 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педагогов дополнительного образования</a:t>
          </a:r>
          <a:endParaRPr lang="ru-RU" sz="1700" kern="1200" dirty="0"/>
        </a:p>
      </dsp:txBody>
      <dsp:txXfrm>
        <a:off x="5468007" y="2413897"/>
        <a:ext cx="2268838" cy="1134419"/>
      </dsp:txXfrm>
    </dsp:sp>
    <dsp:sp modelId="{B8A0B8DF-028F-4ECB-B6EC-F33889715508}">
      <dsp:nvSpPr>
        <dsp:cNvPr id="0" name=""/>
        <dsp:cNvSpPr/>
      </dsp:nvSpPr>
      <dsp:spPr>
        <a:xfrm>
          <a:off x="8241322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4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учителей начальных классов</a:t>
          </a:r>
          <a:endParaRPr lang="ru-RU" sz="1700" kern="1200" dirty="0"/>
        </a:p>
      </dsp:txBody>
      <dsp:txXfrm>
        <a:off x="8241322" y="2413897"/>
        <a:ext cx="2268838" cy="1134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3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35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99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44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70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45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078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13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94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44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92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55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83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49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92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48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24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B2898C0-E6A6-47EC-8E67-A6301EE230DF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24A711-2123-49D1-8050-CE0942E63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85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0613" y="148625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о деятельности ГМО в сети Интернет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650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880303"/>
              </p:ext>
            </p:extLst>
          </p:nvPr>
        </p:nvGraphicFramePr>
        <p:xfrm>
          <a:off x="1080797" y="80243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914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0768" t="8904" r="31536" b="29335"/>
          <a:stretch/>
        </p:blipFill>
        <p:spPr>
          <a:xfrm>
            <a:off x="2174776" y="130627"/>
            <a:ext cx="7743665" cy="626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89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93915"/>
            <a:ext cx="10018713" cy="9283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Предоставили информацию о деятельности ГМО: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110344"/>
            <a:ext cx="10018713" cy="5467740"/>
          </a:xfrm>
        </p:spPr>
        <p:txBody>
          <a:bodyPr numCol="2">
            <a:normAutofit/>
          </a:bodyPr>
          <a:lstStyle/>
          <a:p>
            <a:r>
              <a:rPr lang="ru-RU" dirty="0" smtClean="0"/>
              <a:t>Химия</a:t>
            </a:r>
          </a:p>
          <a:p>
            <a:r>
              <a:rPr lang="ru-RU" dirty="0" smtClean="0"/>
              <a:t>Биология, экономика</a:t>
            </a:r>
          </a:p>
          <a:p>
            <a:r>
              <a:rPr lang="ru-RU" dirty="0" smtClean="0"/>
              <a:t>География</a:t>
            </a:r>
          </a:p>
          <a:p>
            <a:r>
              <a:rPr lang="ru-RU" dirty="0" smtClean="0"/>
              <a:t>Математика</a:t>
            </a:r>
          </a:p>
          <a:p>
            <a:r>
              <a:rPr lang="ru-RU" dirty="0" smtClean="0"/>
              <a:t>Технология</a:t>
            </a:r>
          </a:p>
          <a:p>
            <a:r>
              <a:rPr lang="ru-RU" dirty="0"/>
              <a:t>М</a:t>
            </a:r>
            <a:r>
              <a:rPr lang="ru-RU" dirty="0" smtClean="0"/>
              <a:t>узыка</a:t>
            </a:r>
            <a:r>
              <a:rPr lang="ru-RU" dirty="0" smtClean="0"/>
              <a:t>, </a:t>
            </a:r>
            <a:r>
              <a:rPr lang="ru-RU" dirty="0"/>
              <a:t>И</a:t>
            </a:r>
            <a:r>
              <a:rPr lang="ru-RU" dirty="0" smtClean="0"/>
              <a:t>ЗО и черчение</a:t>
            </a:r>
          </a:p>
          <a:p>
            <a:r>
              <a:rPr lang="ru-RU" dirty="0" smtClean="0"/>
              <a:t>Иностранный язык</a:t>
            </a:r>
          </a:p>
          <a:p>
            <a:r>
              <a:rPr lang="ru-RU" dirty="0" smtClean="0"/>
              <a:t>Информатика</a:t>
            </a:r>
          </a:p>
          <a:p>
            <a:r>
              <a:rPr lang="ru-RU" dirty="0" smtClean="0"/>
              <a:t>Начальные классы (все)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Дополнительное образование (техническое, естественно-научное направление; художественное, социально-педагогическое направление)</a:t>
            </a:r>
          </a:p>
          <a:p>
            <a:r>
              <a:rPr lang="ru-RU" dirty="0"/>
              <a:t>Учителя-логопеды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5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34279"/>
            <a:ext cx="10018713" cy="4456922"/>
          </a:xfrm>
        </p:spPr>
        <p:txBody>
          <a:bodyPr>
            <a:normAutofit/>
          </a:bodyPr>
          <a:lstStyle/>
          <a:p>
            <a:r>
              <a:rPr lang="ru-RU" dirty="0" smtClean="0"/>
              <a:t>Русский язык</a:t>
            </a:r>
          </a:p>
          <a:p>
            <a:r>
              <a:rPr lang="ru-RU" dirty="0" smtClean="0"/>
              <a:t>История, обществознание</a:t>
            </a:r>
          </a:p>
          <a:p>
            <a:r>
              <a:rPr lang="ru-RU" dirty="0" smtClean="0"/>
              <a:t>Физика</a:t>
            </a:r>
          </a:p>
          <a:p>
            <a:r>
              <a:rPr lang="ru-RU" dirty="0" smtClean="0"/>
              <a:t>Физическая культура</a:t>
            </a:r>
          </a:p>
          <a:p>
            <a:r>
              <a:rPr lang="ru-RU" dirty="0" smtClean="0"/>
              <a:t>ОБЖ</a:t>
            </a:r>
          </a:p>
          <a:p>
            <a:r>
              <a:rPr lang="ru-RU" dirty="0" smtClean="0"/>
              <a:t>Педагоги-психологи, социальные педагоги</a:t>
            </a:r>
          </a:p>
          <a:p>
            <a:r>
              <a:rPr lang="ru-RU" dirty="0" smtClean="0"/>
              <a:t>Дополнительное образование: туристско-краеведческое, </a:t>
            </a:r>
            <a:r>
              <a:rPr lang="ru-RU" dirty="0" err="1" smtClean="0"/>
              <a:t>физкультурно</a:t>
            </a:r>
            <a:r>
              <a:rPr lang="ru-RU" dirty="0" smtClean="0"/>
              <a:t> –спортивное направление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84310" y="293915"/>
            <a:ext cx="10018713" cy="92839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Не предоставили информацию о деятельности ГМО: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8349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26424" t="18140" r="26463" b="14408"/>
          <a:stretch/>
        </p:blipFill>
        <p:spPr>
          <a:xfrm>
            <a:off x="2603241" y="505873"/>
            <a:ext cx="6671388" cy="596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440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054" y="2738534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Необходимо обновить информацию в срок до </a:t>
            </a:r>
            <a:r>
              <a:rPr lang="ru-RU" dirty="0" smtClean="0"/>
              <a:t>16.09.2020 и направить координатору ГМО от ЦРО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931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109</Words>
  <Application>Microsoft Office PowerPoint</Application>
  <PresentationFormat>Произвольный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Параллакс</vt:lpstr>
      <vt:lpstr>Информация о деятельности ГМО в сети Интернет </vt:lpstr>
      <vt:lpstr>Презентация PowerPoint</vt:lpstr>
      <vt:lpstr>Презентация PowerPoint</vt:lpstr>
      <vt:lpstr>Предоставили информацию о деятельности ГМО:</vt:lpstr>
      <vt:lpstr>Презентация PowerPoint</vt:lpstr>
      <vt:lpstr>Презентация PowerPoint</vt:lpstr>
      <vt:lpstr>Необходимо обновить информацию в срок до 16.09.2020 и направить координатору ГМО от ЦРО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деятельности ГМО</dc:title>
  <dc:creator>Екатерина</dc:creator>
  <cp:lastModifiedBy>Екатерина Белоскова</cp:lastModifiedBy>
  <cp:revision>5</cp:revision>
  <dcterms:created xsi:type="dcterms:W3CDTF">2020-09-02T12:41:12Z</dcterms:created>
  <dcterms:modified xsi:type="dcterms:W3CDTF">2020-09-02T18:37:24Z</dcterms:modified>
</cp:coreProperties>
</file>