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8" r:id="rId3"/>
    <p:sldId id="259" r:id="rId4"/>
    <p:sldId id="260" r:id="rId5"/>
    <p:sldId id="273" r:id="rId6"/>
    <p:sldId id="261" r:id="rId7"/>
    <p:sldId id="272" r:id="rId8"/>
    <p:sldId id="274" r:id="rId9"/>
    <p:sldId id="262" r:id="rId10"/>
    <p:sldId id="269" r:id="rId11"/>
    <p:sldId id="268" r:id="rId12"/>
    <p:sldId id="267" r:id="rId13"/>
    <p:sldId id="266" r:id="rId14"/>
    <p:sldId id="264" r:id="rId15"/>
    <p:sldId id="265" r:id="rId16"/>
    <p:sldId id="270" r:id="rId17"/>
    <p:sldId id="257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965"/>
    <a:srgbClr val="3399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C0A13-C9A9-4330-BF7A-5CB3BDE99996}" type="doc">
      <dgm:prSet loTypeId="urn:microsoft.com/office/officeart/2005/8/layout/radial5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EE9E63E-45FF-4284-BA33-69FE837EE674}">
      <dgm:prSet phldrT="[Текст]" custT="1"/>
      <dgm:spPr>
        <a:solidFill>
          <a:srgbClr val="339966"/>
        </a:solidFill>
      </dgm:spPr>
      <dgm:t>
        <a:bodyPr/>
        <a:lstStyle/>
        <a:p>
          <a:pPr algn="ctr">
            <a:buNone/>
          </a:pPr>
          <a:r>
            <a:rPr lang="ru-RU" sz="1800" b="1" dirty="0" smtClean="0">
              <a:latin typeface="+mn-lt"/>
              <a:ea typeface="+mn-ea"/>
              <a:cs typeface="+mn-cs"/>
            </a:rPr>
            <a:t>Цель интегрированного занятия </a:t>
          </a:r>
        </a:p>
        <a:p>
          <a:pPr algn="ctr">
            <a:buNone/>
          </a:pPr>
          <a:r>
            <a:rPr lang="ru-RU" sz="1800" b="1" dirty="0" smtClean="0">
              <a:latin typeface="+mn-lt"/>
              <a:ea typeface="+mn-ea"/>
              <a:cs typeface="+mn-cs"/>
            </a:rPr>
            <a:t>по </a:t>
          </a:r>
          <a:r>
            <a:rPr lang="ru-RU" sz="1800" b="1" dirty="0" err="1" smtClean="0">
              <a:latin typeface="+mn-lt"/>
              <a:ea typeface="+mn-ea"/>
              <a:cs typeface="+mn-cs"/>
            </a:rPr>
            <a:t>изо-деятельности</a:t>
          </a:r>
          <a:endParaRPr lang="ru-RU" sz="1200" b="1" dirty="0" smtClean="0">
            <a:latin typeface="+mn-lt"/>
            <a:ea typeface="+mn-ea"/>
            <a:cs typeface="+mn-cs"/>
          </a:endParaRPr>
        </a:p>
        <a:p>
          <a:endParaRPr lang="ru-RU" sz="800" dirty="0"/>
        </a:p>
      </dgm:t>
    </dgm:pt>
    <dgm:pt modelId="{97403FF2-E4ED-43BF-AF01-2CB3C45EC99F}" type="parTrans" cxnId="{2053EB26-DFE2-4CE5-9E22-AF59C643C7EA}">
      <dgm:prSet/>
      <dgm:spPr/>
      <dgm:t>
        <a:bodyPr/>
        <a:lstStyle/>
        <a:p>
          <a:endParaRPr lang="ru-RU"/>
        </a:p>
      </dgm:t>
    </dgm:pt>
    <dgm:pt modelId="{1E5F0B60-E4D0-47C5-A872-6901847E4801}" type="sibTrans" cxnId="{2053EB26-DFE2-4CE5-9E22-AF59C643C7EA}">
      <dgm:prSet/>
      <dgm:spPr/>
      <dgm:t>
        <a:bodyPr/>
        <a:lstStyle/>
        <a:p>
          <a:endParaRPr lang="ru-RU"/>
        </a:p>
      </dgm:t>
    </dgm:pt>
    <dgm:pt modelId="{61B012B1-D11A-4B71-BE79-39A0AAE30ED5}">
      <dgm:prSet phldrT="[Текст]" custT="1"/>
      <dgm:spPr>
        <a:solidFill>
          <a:srgbClr val="339966"/>
        </a:solidFill>
      </dgm:spPr>
      <dgm:t>
        <a:bodyPr/>
        <a:lstStyle/>
        <a:p>
          <a:r>
            <a:rPr lang="ru-RU" sz="1400" dirty="0" smtClean="0">
              <a:latin typeface="+mn-lt"/>
              <a:ea typeface="+mn-ea"/>
              <a:cs typeface="+mn-cs"/>
            </a:rPr>
            <a:t>разностороннее изучение объекта (предмета или явления)</a:t>
          </a:r>
          <a:endParaRPr lang="ru-RU" sz="1400" dirty="0"/>
        </a:p>
      </dgm:t>
    </dgm:pt>
    <dgm:pt modelId="{B7B0640F-0183-4E52-87C6-2C4C2564556F}" type="parTrans" cxnId="{8CC5CEC2-82E1-4371-A155-D4BFECDC2CE6}">
      <dgm:prSet/>
      <dgm:spPr>
        <a:solidFill>
          <a:srgbClr val="339966"/>
        </a:solidFill>
      </dgm:spPr>
      <dgm:t>
        <a:bodyPr/>
        <a:lstStyle/>
        <a:p>
          <a:endParaRPr lang="ru-RU"/>
        </a:p>
      </dgm:t>
    </dgm:pt>
    <dgm:pt modelId="{DCF35F19-6BE2-4243-B6DA-53A0C31DFCDA}" type="sibTrans" cxnId="{8CC5CEC2-82E1-4371-A155-D4BFECDC2CE6}">
      <dgm:prSet/>
      <dgm:spPr/>
      <dgm:t>
        <a:bodyPr/>
        <a:lstStyle/>
        <a:p>
          <a:endParaRPr lang="ru-RU"/>
        </a:p>
      </dgm:t>
    </dgm:pt>
    <dgm:pt modelId="{F9ABF977-3524-4B98-9B3A-BBE7D344D4B3}">
      <dgm:prSet phldrT="[Текст]" custT="1"/>
      <dgm:spPr>
        <a:solidFill>
          <a:srgbClr val="339966"/>
        </a:solidFill>
      </dgm:spPr>
      <dgm:t>
        <a:bodyPr/>
        <a:lstStyle/>
        <a:p>
          <a:r>
            <a:rPr lang="ru-RU" sz="1400" dirty="0" smtClean="0">
              <a:latin typeface="+mn-lt"/>
              <a:ea typeface="+mn-ea"/>
              <a:cs typeface="+mn-cs"/>
            </a:rPr>
            <a:t>осмысленное восприятие окружающего мира</a:t>
          </a:r>
          <a:endParaRPr lang="ru-RU" sz="1400" dirty="0"/>
        </a:p>
      </dgm:t>
    </dgm:pt>
    <dgm:pt modelId="{7D497D69-357E-4852-BD8E-2DF0FD492F81}" type="parTrans" cxnId="{51B21957-4F0E-473A-9E90-F2465C4043BE}">
      <dgm:prSet/>
      <dgm:spPr>
        <a:solidFill>
          <a:srgbClr val="339966"/>
        </a:solidFill>
      </dgm:spPr>
      <dgm:t>
        <a:bodyPr/>
        <a:lstStyle/>
        <a:p>
          <a:endParaRPr lang="ru-RU"/>
        </a:p>
      </dgm:t>
    </dgm:pt>
    <dgm:pt modelId="{C3575BA4-702E-40AE-AE07-57E812E0ED01}" type="sibTrans" cxnId="{51B21957-4F0E-473A-9E90-F2465C4043BE}">
      <dgm:prSet/>
      <dgm:spPr/>
      <dgm:t>
        <a:bodyPr/>
        <a:lstStyle/>
        <a:p>
          <a:endParaRPr lang="ru-RU"/>
        </a:p>
      </dgm:t>
    </dgm:pt>
    <dgm:pt modelId="{38B8F32F-9652-4880-8577-1570DC62FD32}">
      <dgm:prSet phldrT="[Текст]" custT="1"/>
      <dgm:spPr>
        <a:solidFill>
          <a:srgbClr val="339966"/>
        </a:solidFill>
      </dgm:spPr>
      <dgm:t>
        <a:bodyPr/>
        <a:lstStyle/>
        <a:p>
          <a:r>
            <a:rPr lang="ru-RU" sz="1400" dirty="0" smtClean="0">
              <a:latin typeface="+mn-lt"/>
              <a:ea typeface="+mn-ea"/>
              <a:cs typeface="+mn-cs"/>
            </a:rPr>
            <a:t>побуждение фантазии, творчества</a:t>
          </a:r>
          <a:endParaRPr lang="ru-RU" sz="1400" dirty="0"/>
        </a:p>
      </dgm:t>
    </dgm:pt>
    <dgm:pt modelId="{E4815487-F277-4415-972C-6053EFD4D3D4}" type="parTrans" cxnId="{374FEAD5-FD26-4C70-A453-B13F8CC27C96}">
      <dgm:prSet/>
      <dgm:spPr>
        <a:solidFill>
          <a:srgbClr val="339966"/>
        </a:solidFill>
      </dgm:spPr>
      <dgm:t>
        <a:bodyPr/>
        <a:lstStyle/>
        <a:p>
          <a:endParaRPr lang="ru-RU"/>
        </a:p>
      </dgm:t>
    </dgm:pt>
    <dgm:pt modelId="{00F75852-DD1B-40E0-B1EB-853979340F01}" type="sibTrans" cxnId="{374FEAD5-FD26-4C70-A453-B13F8CC27C96}">
      <dgm:prSet/>
      <dgm:spPr/>
      <dgm:t>
        <a:bodyPr/>
        <a:lstStyle/>
        <a:p>
          <a:endParaRPr lang="ru-RU"/>
        </a:p>
      </dgm:t>
    </dgm:pt>
    <dgm:pt modelId="{7A804E3C-EAC5-4C4E-81A8-EC0312B4A7D6}">
      <dgm:prSet phldrT="[Текст]" custT="1"/>
      <dgm:spPr>
        <a:solidFill>
          <a:srgbClr val="339966"/>
        </a:solidFill>
      </dgm:spPr>
      <dgm:t>
        <a:bodyPr/>
        <a:lstStyle/>
        <a:p>
          <a:r>
            <a:rPr lang="ru-RU" sz="1400" dirty="0" smtClean="0">
              <a:latin typeface="+mn-lt"/>
              <a:ea typeface="+mn-ea"/>
              <a:cs typeface="+mn-cs"/>
            </a:rPr>
            <a:t>поддержание положительно-эмоционального настроения</a:t>
          </a:r>
          <a:endParaRPr lang="ru-RU" sz="1400" dirty="0"/>
        </a:p>
      </dgm:t>
    </dgm:pt>
    <dgm:pt modelId="{8C34DDD1-F958-4CAA-941E-2359E194BA19}" type="parTrans" cxnId="{174A39E0-078C-46B4-B273-4ED4EFC35E47}">
      <dgm:prSet/>
      <dgm:spPr>
        <a:solidFill>
          <a:srgbClr val="339966"/>
        </a:solidFill>
      </dgm:spPr>
      <dgm:t>
        <a:bodyPr/>
        <a:lstStyle/>
        <a:p>
          <a:endParaRPr lang="ru-RU"/>
        </a:p>
      </dgm:t>
    </dgm:pt>
    <dgm:pt modelId="{164EE124-C22C-4D91-B478-834C350429C1}" type="sibTrans" cxnId="{174A39E0-078C-46B4-B273-4ED4EFC35E47}">
      <dgm:prSet/>
      <dgm:spPr/>
      <dgm:t>
        <a:bodyPr/>
        <a:lstStyle/>
        <a:p>
          <a:endParaRPr lang="ru-RU"/>
        </a:p>
      </dgm:t>
    </dgm:pt>
    <dgm:pt modelId="{B7E0BFDE-D491-46EC-AE4A-E76B63BEA692}">
      <dgm:prSet phldrT="[Текст]" custT="1"/>
      <dgm:spPr>
        <a:solidFill>
          <a:srgbClr val="339966"/>
        </a:solidFill>
      </dgm:spPr>
      <dgm:t>
        <a:bodyPr/>
        <a:lstStyle/>
        <a:p>
          <a:r>
            <a:rPr lang="ru-RU" sz="1400" dirty="0" smtClean="0">
              <a:latin typeface="+mn-lt"/>
              <a:ea typeface="+mn-ea"/>
              <a:cs typeface="+mn-cs"/>
            </a:rPr>
            <a:t>развитие речевых способностей детей</a:t>
          </a:r>
          <a:endParaRPr lang="ru-RU" sz="1400" dirty="0"/>
        </a:p>
      </dgm:t>
    </dgm:pt>
    <dgm:pt modelId="{DBE189CF-7BD3-4CFA-9FAF-37227523117C}" type="parTrans" cxnId="{47225E3E-F725-4C66-B1F2-DCDEE38CA819}">
      <dgm:prSet/>
      <dgm:spPr>
        <a:solidFill>
          <a:srgbClr val="339966"/>
        </a:solidFill>
      </dgm:spPr>
      <dgm:t>
        <a:bodyPr/>
        <a:lstStyle/>
        <a:p>
          <a:endParaRPr lang="ru-RU"/>
        </a:p>
      </dgm:t>
    </dgm:pt>
    <dgm:pt modelId="{BB3E1061-9BF2-4F54-A277-AE6D0375C525}" type="sibTrans" cxnId="{47225E3E-F725-4C66-B1F2-DCDEE38CA819}">
      <dgm:prSet/>
      <dgm:spPr/>
      <dgm:t>
        <a:bodyPr/>
        <a:lstStyle/>
        <a:p>
          <a:endParaRPr lang="ru-RU"/>
        </a:p>
      </dgm:t>
    </dgm:pt>
    <dgm:pt modelId="{7D89B4CF-5A41-437A-B3E1-74384E2DAD7C}" type="pres">
      <dgm:prSet presAssocID="{70BC0A13-C9A9-4330-BF7A-5CB3BDE999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A5B56-F0F4-40A5-9D9C-0730C0DCD9E7}" type="pres">
      <dgm:prSet presAssocID="{8EE9E63E-45FF-4284-BA33-69FE837EE674}" presName="centerShape" presStyleLbl="node0" presStyleIdx="0" presStyleCnt="1" custScaleX="226574" custScaleY="131858" custLinFactNeighborX="-2" custLinFactNeighborY="-3946"/>
      <dgm:spPr/>
      <dgm:t>
        <a:bodyPr/>
        <a:lstStyle/>
        <a:p>
          <a:endParaRPr lang="ru-RU"/>
        </a:p>
      </dgm:t>
    </dgm:pt>
    <dgm:pt modelId="{FC2BDABE-97D4-4501-8968-C3377618F5B4}" type="pres">
      <dgm:prSet presAssocID="{B7B0640F-0183-4E52-87C6-2C4C2564556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0000A9B-6F47-45B1-B1D3-818E17D9B6FD}" type="pres">
      <dgm:prSet presAssocID="{B7B0640F-0183-4E52-87C6-2C4C2564556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D5CA8DC-2B81-48E9-90AE-4690E15C4E20}" type="pres">
      <dgm:prSet presAssocID="{61B012B1-D11A-4B71-BE79-39A0AAE30ED5}" presName="node" presStyleLbl="node1" presStyleIdx="0" presStyleCnt="5" custScaleX="135595" custScaleY="8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46E8-157C-4124-A5BA-79528F88AC51}" type="pres">
      <dgm:prSet presAssocID="{7D497D69-357E-4852-BD8E-2DF0FD492F8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20D746AE-0753-45C4-BFEE-7170072B3661}" type="pres">
      <dgm:prSet presAssocID="{7D497D69-357E-4852-BD8E-2DF0FD492F8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B4BA987-09B1-4D4B-8EC1-8A8403A5DF00}" type="pres">
      <dgm:prSet presAssocID="{F9ABF977-3524-4B98-9B3A-BBE7D344D4B3}" presName="node" presStyleLbl="node1" presStyleIdx="1" presStyleCnt="5" custScaleX="119718" custRadScaleRad="135369" custRadScaleInc="-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C4200-A32E-4B60-9A66-5C7C26EDFA21}" type="pres">
      <dgm:prSet presAssocID="{E4815487-F277-4415-972C-6053EFD4D3D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06BCC90-4D23-41EA-A6A4-A47C6FC0D05E}" type="pres">
      <dgm:prSet presAssocID="{E4815487-F277-4415-972C-6053EFD4D3D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6A5BD0A-09BC-4A98-A33A-1BB936DA1608}" type="pres">
      <dgm:prSet presAssocID="{38B8F32F-9652-4880-8577-1570DC62FD32}" presName="node" presStyleLbl="node1" presStyleIdx="2" presStyleCnt="5" custScaleX="14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A9626-BD0E-457D-9A7B-47657EA11BD6}" type="pres">
      <dgm:prSet presAssocID="{8C34DDD1-F958-4CAA-941E-2359E194BA1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523E022-E112-41D7-BC11-8715A45371F4}" type="pres">
      <dgm:prSet presAssocID="{8C34DDD1-F958-4CAA-941E-2359E194BA1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F2D6244-222D-48F3-A0DF-1BBB3AC239B2}" type="pres">
      <dgm:prSet presAssocID="{7A804E3C-EAC5-4C4E-81A8-EC0312B4A7D6}" presName="node" presStyleLbl="node1" presStyleIdx="3" presStyleCnt="5" custScaleX="126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EF276-B302-4715-A986-4E5C540A41D2}" type="pres">
      <dgm:prSet presAssocID="{DBE189CF-7BD3-4CFA-9FAF-37227523117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C6F6684F-6C49-417E-BF3D-F7ADF33DA583}" type="pres">
      <dgm:prSet presAssocID="{DBE189CF-7BD3-4CFA-9FAF-37227523117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AFE4F25-BF4A-45DE-AC0E-BFFB31207191}" type="pres">
      <dgm:prSet presAssocID="{B7E0BFDE-D491-46EC-AE4A-E76B63BEA692}" presName="node" presStyleLbl="node1" presStyleIdx="4" presStyleCnt="5" custScaleX="125919" custRadScaleRad="134239" custRadScaleInc="-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AB660-7FC3-4B4C-843B-3A0721E9312D}" type="presOf" srcId="{8EE9E63E-45FF-4284-BA33-69FE837EE674}" destId="{977A5B56-F0F4-40A5-9D9C-0730C0DCD9E7}" srcOrd="0" destOrd="0" presId="urn:microsoft.com/office/officeart/2005/8/layout/radial5"/>
    <dgm:cxn modelId="{417E6B09-D04D-419F-B991-58B790FB29E5}" type="presOf" srcId="{7D497D69-357E-4852-BD8E-2DF0FD492F81}" destId="{20D746AE-0753-45C4-BFEE-7170072B3661}" srcOrd="1" destOrd="0" presId="urn:microsoft.com/office/officeart/2005/8/layout/radial5"/>
    <dgm:cxn modelId="{47225E3E-F725-4C66-B1F2-DCDEE38CA819}" srcId="{8EE9E63E-45FF-4284-BA33-69FE837EE674}" destId="{B7E0BFDE-D491-46EC-AE4A-E76B63BEA692}" srcOrd="4" destOrd="0" parTransId="{DBE189CF-7BD3-4CFA-9FAF-37227523117C}" sibTransId="{BB3E1061-9BF2-4F54-A277-AE6D0375C525}"/>
    <dgm:cxn modelId="{8CC5CEC2-82E1-4371-A155-D4BFECDC2CE6}" srcId="{8EE9E63E-45FF-4284-BA33-69FE837EE674}" destId="{61B012B1-D11A-4B71-BE79-39A0AAE30ED5}" srcOrd="0" destOrd="0" parTransId="{B7B0640F-0183-4E52-87C6-2C4C2564556F}" sibTransId="{DCF35F19-6BE2-4243-B6DA-53A0C31DFCDA}"/>
    <dgm:cxn modelId="{BBEFBF95-C39D-4D88-92A4-408E1635B600}" type="presOf" srcId="{7D497D69-357E-4852-BD8E-2DF0FD492F81}" destId="{2AF046E8-157C-4124-A5BA-79528F88AC51}" srcOrd="0" destOrd="0" presId="urn:microsoft.com/office/officeart/2005/8/layout/radial5"/>
    <dgm:cxn modelId="{2053EB26-DFE2-4CE5-9E22-AF59C643C7EA}" srcId="{70BC0A13-C9A9-4330-BF7A-5CB3BDE99996}" destId="{8EE9E63E-45FF-4284-BA33-69FE837EE674}" srcOrd="0" destOrd="0" parTransId="{97403FF2-E4ED-43BF-AF01-2CB3C45EC99F}" sibTransId="{1E5F0B60-E4D0-47C5-A872-6901847E4801}"/>
    <dgm:cxn modelId="{984429A7-D871-4A39-8C57-91D5B322A033}" type="presOf" srcId="{7A804E3C-EAC5-4C4E-81A8-EC0312B4A7D6}" destId="{3F2D6244-222D-48F3-A0DF-1BBB3AC239B2}" srcOrd="0" destOrd="0" presId="urn:microsoft.com/office/officeart/2005/8/layout/radial5"/>
    <dgm:cxn modelId="{374FEAD5-FD26-4C70-A453-B13F8CC27C96}" srcId="{8EE9E63E-45FF-4284-BA33-69FE837EE674}" destId="{38B8F32F-9652-4880-8577-1570DC62FD32}" srcOrd="2" destOrd="0" parTransId="{E4815487-F277-4415-972C-6053EFD4D3D4}" sibTransId="{00F75852-DD1B-40E0-B1EB-853979340F01}"/>
    <dgm:cxn modelId="{C731EF7A-F7D9-4EEE-9667-AE96C561DF91}" type="presOf" srcId="{DBE189CF-7BD3-4CFA-9FAF-37227523117C}" destId="{C6F6684F-6C49-417E-BF3D-F7ADF33DA583}" srcOrd="1" destOrd="0" presId="urn:microsoft.com/office/officeart/2005/8/layout/radial5"/>
    <dgm:cxn modelId="{94982808-D009-4A1A-BE5D-8D63CE8D73BF}" type="presOf" srcId="{F9ABF977-3524-4B98-9B3A-BBE7D344D4B3}" destId="{7B4BA987-09B1-4D4B-8EC1-8A8403A5DF00}" srcOrd="0" destOrd="0" presId="urn:microsoft.com/office/officeart/2005/8/layout/radial5"/>
    <dgm:cxn modelId="{EAF402E3-041A-4CB9-8835-7DD2276819B6}" type="presOf" srcId="{B7B0640F-0183-4E52-87C6-2C4C2564556F}" destId="{00000A9B-6F47-45B1-B1D3-818E17D9B6FD}" srcOrd="1" destOrd="0" presId="urn:microsoft.com/office/officeart/2005/8/layout/radial5"/>
    <dgm:cxn modelId="{B2A2EDFB-A2DA-4AEB-9AB3-937F9E6C7734}" type="presOf" srcId="{B7B0640F-0183-4E52-87C6-2C4C2564556F}" destId="{FC2BDABE-97D4-4501-8968-C3377618F5B4}" srcOrd="0" destOrd="0" presId="urn:microsoft.com/office/officeart/2005/8/layout/radial5"/>
    <dgm:cxn modelId="{272993B6-9D06-48B0-9217-5C120FEE3CFA}" type="presOf" srcId="{E4815487-F277-4415-972C-6053EFD4D3D4}" destId="{406BCC90-4D23-41EA-A6A4-A47C6FC0D05E}" srcOrd="1" destOrd="0" presId="urn:microsoft.com/office/officeart/2005/8/layout/radial5"/>
    <dgm:cxn modelId="{B81C93BB-B2B2-4E3E-B0D9-2582B1D7152F}" type="presOf" srcId="{8C34DDD1-F958-4CAA-941E-2359E194BA19}" destId="{6523E022-E112-41D7-BC11-8715A45371F4}" srcOrd="1" destOrd="0" presId="urn:microsoft.com/office/officeart/2005/8/layout/radial5"/>
    <dgm:cxn modelId="{A20089C9-B30D-43A7-A652-1B4645EAA6BE}" type="presOf" srcId="{38B8F32F-9652-4880-8577-1570DC62FD32}" destId="{C6A5BD0A-09BC-4A98-A33A-1BB936DA1608}" srcOrd="0" destOrd="0" presId="urn:microsoft.com/office/officeart/2005/8/layout/radial5"/>
    <dgm:cxn modelId="{AC4626E7-F2DE-4A9A-A6A5-1A90D3B0629D}" type="presOf" srcId="{61B012B1-D11A-4B71-BE79-39A0AAE30ED5}" destId="{6D5CA8DC-2B81-48E9-90AE-4690E15C4E20}" srcOrd="0" destOrd="0" presId="urn:microsoft.com/office/officeart/2005/8/layout/radial5"/>
    <dgm:cxn modelId="{174A39E0-078C-46B4-B273-4ED4EFC35E47}" srcId="{8EE9E63E-45FF-4284-BA33-69FE837EE674}" destId="{7A804E3C-EAC5-4C4E-81A8-EC0312B4A7D6}" srcOrd="3" destOrd="0" parTransId="{8C34DDD1-F958-4CAA-941E-2359E194BA19}" sibTransId="{164EE124-C22C-4D91-B478-834C350429C1}"/>
    <dgm:cxn modelId="{8507FDAB-0436-4045-AE91-B1CD1C08F355}" type="presOf" srcId="{B7E0BFDE-D491-46EC-AE4A-E76B63BEA692}" destId="{FAFE4F25-BF4A-45DE-AC0E-BFFB31207191}" srcOrd="0" destOrd="0" presId="urn:microsoft.com/office/officeart/2005/8/layout/radial5"/>
    <dgm:cxn modelId="{4FAE99B2-DCE9-49C9-8342-C0B79DF98D4C}" type="presOf" srcId="{DBE189CF-7BD3-4CFA-9FAF-37227523117C}" destId="{61FEF276-B302-4715-A986-4E5C540A41D2}" srcOrd="0" destOrd="0" presId="urn:microsoft.com/office/officeart/2005/8/layout/radial5"/>
    <dgm:cxn modelId="{52FDC4CE-AA45-4998-81A7-5E795124A374}" type="presOf" srcId="{E4815487-F277-4415-972C-6053EFD4D3D4}" destId="{097C4200-A32E-4B60-9A66-5C7C26EDFA21}" srcOrd="0" destOrd="0" presId="urn:microsoft.com/office/officeart/2005/8/layout/radial5"/>
    <dgm:cxn modelId="{8AB2C644-E10A-4E4C-BB97-363514D983A6}" type="presOf" srcId="{8C34DDD1-F958-4CAA-941E-2359E194BA19}" destId="{5DEA9626-BD0E-457D-9A7B-47657EA11BD6}" srcOrd="0" destOrd="0" presId="urn:microsoft.com/office/officeart/2005/8/layout/radial5"/>
    <dgm:cxn modelId="{1CCA4BF8-3AD5-40CE-BCA3-7CB408E79E34}" type="presOf" srcId="{70BC0A13-C9A9-4330-BF7A-5CB3BDE99996}" destId="{7D89B4CF-5A41-437A-B3E1-74384E2DAD7C}" srcOrd="0" destOrd="0" presId="urn:microsoft.com/office/officeart/2005/8/layout/radial5"/>
    <dgm:cxn modelId="{51B21957-4F0E-473A-9E90-F2465C4043BE}" srcId="{8EE9E63E-45FF-4284-BA33-69FE837EE674}" destId="{F9ABF977-3524-4B98-9B3A-BBE7D344D4B3}" srcOrd="1" destOrd="0" parTransId="{7D497D69-357E-4852-BD8E-2DF0FD492F81}" sibTransId="{C3575BA4-702E-40AE-AE07-57E812E0ED01}"/>
    <dgm:cxn modelId="{229F85E5-7862-41F7-9B20-AA45AC8105BB}" type="presParOf" srcId="{7D89B4CF-5A41-437A-B3E1-74384E2DAD7C}" destId="{977A5B56-F0F4-40A5-9D9C-0730C0DCD9E7}" srcOrd="0" destOrd="0" presId="urn:microsoft.com/office/officeart/2005/8/layout/radial5"/>
    <dgm:cxn modelId="{7351388E-0A14-46C1-A611-0E07483C3B79}" type="presParOf" srcId="{7D89B4CF-5A41-437A-B3E1-74384E2DAD7C}" destId="{FC2BDABE-97D4-4501-8968-C3377618F5B4}" srcOrd="1" destOrd="0" presId="urn:microsoft.com/office/officeart/2005/8/layout/radial5"/>
    <dgm:cxn modelId="{CF53CD68-7B41-4E55-B837-F1C720E7D886}" type="presParOf" srcId="{FC2BDABE-97D4-4501-8968-C3377618F5B4}" destId="{00000A9B-6F47-45B1-B1D3-818E17D9B6FD}" srcOrd="0" destOrd="0" presId="urn:microsoft.com/office/officeart/2005/8/layout/radial5"/>
    <dgm:cxn modelId="{A9E660F3-A47E-41C9-AEF6-A72509C6BC79}" type="presParOf" srcId="{7D89B4CF-5A41-437A-B3E1-74384E2DAD7C}" destId="{6D5CA8DC-2B81-48E9-90AE-4690E15C4E20}" srcOrd="2" destOrd="0" presId="urn:microsoft.com/office/officeart/2005/8/layout/radial5"/>
    <dgm:cxn modelId="{F18576AB-DCFE-4653-8FAB-2890A3851B4D}" type="presParOf" srcId="{7D89B4CF-5A41-437A-B3E1-74384E2DAD7C}" destId="{2AF046E8-157C-4124-A5BA-79528F88AC51}" srcOrd="3" destOrd="0" presId="urn:microsoft.com/office/officeart/2005/8/layout/radial5"/>
    <dgm:cxn modelId="{E22A0400-62ED-4B90-A377-0257B2318253}" type="presParOf" srcId="{2AF046E8-157C-4124-A5BA-79528F88AC51}" destId="{20D746AE-0753-45C4-BFEE-7170072B3661}" srcOrd="0" destOrd="0" presId="urn:microsoft.com/office/officeart/2005/8/layout/radial5"/>
    <dgm:cxn modelId="{312B85E8-BBF9-4833-AE72-63B40AA52784}" type="presParOf" srcId="{7D89B4CF-5A41-437A-B3E1-74384E2DAD7C}" destId="{7B4BA987-09B1-4D4B-8EC1-8A8403A5DF00}" srcOrd="4" destOrd="0" presId="urn:microsoft.com/office/officeart/2005/8/layout/radial5"/>
    <dgm:cxn modelId="{0C100D83-8E7F-49C2-A1EA-B83B61D8D6D3}" type="presParOf" srcId="{7D89B4CF-5A41-437A-B3E1-74384E2DAD7C}" destId="{097C4200-A32E-4B60-9A66-5C7C26EDFA21}" srcOrd="5" destOrd="0" presId="urn:microsoft.com/office/officeart/2005/8/layout/radial5"/>
    <dgm:cxn modelId="{DB004E5C-BF55-4E62-88C5-52B0798810C4}" type="presParOf" srcId="{097C4200-A32E-4B60-9A66-5C7C26EDFA21}" destId="{406BCC90-4D23-41EA-A6A4-A47C6FC0D05E}" srcOrd="0" destOrd="0" presId="urn:microsoft.com/office/officeart/2005/8/layout/radial5"/>
    <dgm:cxn modelId="{08217E38-D5E4-4FDD-9D7A-2721D74D3E8F}" type="presParOf" srcId="{7D89B4CF-5A41-437A-B3E1-74384E2DAD7C}" destId="{C6A5BD0A-09BC-4A98-A33A-1BB936DA1608}" srcOrd="6" destOrd="0" presId="urn:microsoft.com/office/officeart/2005/8/layout/radial5"/>
    <dgm:cxn modelId="{100C3DDA-7A18-46FD-AEF0-CFA1AF23C643}" type="presParOf" srcId="{7D89B4CF-5A41-437A-B3E1-74384E2DAD7C}" destId="{5DEA9626-BD0E-457D-9A7B-47657EA11BD6}" srcOrd="7" destOrd="0" presId="urn:microsoft.com/office/officeart/2005/8/layout/radial5"/>
    <dgm:cxn modelId="{55FF5858-AAA6-4413-83C8-B5BDDF5D2663}" type="presParOf" srcId="{5DEA9626-BD0E-457D-9A7B-47657EA11BD6}" destId="{6523E022-E112-41D7-BC11-8715A45371F4}" srcOrd="0" destOrd="0" presId="urn:microsoft.com/office/officeart/2005/8/layout/radial5"/>
    <dgm:cxn modelId="{3F608C95-2AD6-40AA-955F-4315F0FD7CB7}" type="presParOf" srcId="{7D89B4CF-5A41-437A-B3E1-74384E2DAD7C}" destId="{3F2D6244-222D-48F3-A0DF-1BBB3AC239B2}" srcOrd="8" destOrd="0" presId="urn:microsoft.com/office/officeart/2005/8/layout/radial5"/>
    <dgm:cxn modelId="{7A972D5D-0374-4CCD-A105-29C57652F59E}" type="presParOf" srcId="{7D89B4CF-5A41-437A-B3E1-74384E2DAD7C}" destId="{61FEF276-B302-4715-A986-4E5C540A41D2}" srcOrd="9" destOrd="0" presId="urn:microsoft.com/office/officeart/2005/8/layout/radial5"/>
    <dgm:cxn modelId="{CF1983AA-DD03-49DB-AB41-A1318E13C136}" type="presParOf" srcId="{61FEF276-B302-4715-A986-4E5C540A41D2}" destId="{C6F6684F-6C49-417E-BF3D-F7ADF33DA583}" srcOrd="0" destOrd="0" presId="urn:microsoft.com/office/officeart/2005/8/layout/radial5"/>
    <dgm:cxn modelId="{82388789-56E9-4550-A148-301C67CA2B84}" type="presParOf" srcId="{7D89B4CF-5A41-437A-B3E1-74384E2DAD7C}" destId="{FAFE4F25-BF4A-45DE-AC0E-BFFB31207191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0976A-BF6E-45EA-9BBF-B6B7DDD4B5F6}" type="doc">
      <dgm:prSet loTypeId="urn:microsoft.com/office/officeart/2005/8/layout/process4" loCatId="process" qsTypeId="urn:microsoft.com/office/officeart/2005/8/quickstyle/3d3" qsCatId="3D" csTypeId="urn:microsoft.com/office/officeart/2005/8/colors/accent0_3" csCatId="mainScheme" phldr="1"/>
      <dgm:spPr/>
    </dgm:pt>
    <dgm:pt modelId="{D32127D6-35D3-4465-9534-758C286B5B77}">
      <dgm:prSet phldrT="[Текст]" custT="1"/>
      <dgm:spPr>
        <a:solidFill>
          <a:srgbClr val="6F9965"/>
        </a:solidFill>
      </dgm:spPr>
      <dgm:t>
        <a:bodyPr/>
        <a:lstStyle/>
        <a:p>
          <a:r>
            <a:rPr lang="ru-RU" sz="1800" dirty="0" smtClean="0"/>
            <a:t>От ребенка не требуется ответа словом, достаточно, чтобы он показал предмет или произвел с ним необходимое действие</a:t>
          </a:r>
          <a:endParaRPr lang="ru-RU" sz="1800" dirty="0"/>
        </a:p>
      </dgm:t>
    </dgm:pt>
    <dgm:pt modelId="{6B5605FF-21DE-4F30-8A79-4D91B492C31C}" type="parTrans" cxnId="{C0B6C967-C800-4513-8DB7-A9BFEE2946FC}">
      <dgm:prSet/>
      <dgm:spPr/>
      <dgm:t>
        <a:bodyPr/>
        <a:lstStyle/>
        <a:p>
          <a:endParaRPr lang="ru-RU"/>
        </a:p>
      </dgm:t>
    </dgm:pt>
    <dgm:pt modelId="{73ECE5C0-9D4C-4ED9-A483-00E5DA07572E}" type="sibTrans" cxnId="{C0B6C967-C800-4513-8DB7-A9BFEE2946FC}">
      <dgm:prSet/>
      <dgm:spPr>
        <a:solidFill>
          <a:srgbClr val="6F9965"/>
        </a:solidFill>
      </dgm:spPr>
      <dgm:t>
        <a:bodyPr/>
        <a:lstStyle/>
        <a:p>
          <a:endParaRPr lang="ru-RU"/>
        </a:p>
      </dgm:t>
    </dgm:pt>
    <dgm:pt modelId="{2400A089-340A-41B6-9341-E55FC8AFB730}">
      <dgm:prSet phldrT="[Текст]" custT="1"/>
      <dgm:spPr>
        <a:solidFill>
          <a:srgbClr val="6F9965"/>
        </a:solidFill>
      </dgm:spPr>
      <dgm:t>
        <a:bodyPr/>
        <a:lstStyle/>
        <a:p>
          <a:r>
            <a:rPr lang="ru-RU" sz="1800" dirty="0" smtClean="0"/>
            <a:t>Ребёнок произносит слово вместе с педагогом </a:t>
          </a:r>
        </a:p>
        <a:p>
          <a:r>
            <a:rPr lang="ru-RU" sz="1800" dirty="0" smtClean="0"/>
            <a:t>(сопряжённая речь)</a:t>
          </a:r>
          <a:endParaRPr lang="ru-RU" sz="1800" dirty="0"/>
        </a:p>
      </dgm:t>
    </dgm:pt>
    <dgm:pt modelId="{254234A1-37A8-405F-A78B-FFDCAB46AF13}" type="parTrans" cxnId="{DD00AC51-4022-45A2-A316-F7EA588548EA}">
      <dgm:prSet/>
      <dgm:spPr/>
      <dgm:t>
        <a:bodyPr/>
        <a:lstStyle/>
        <a:p>
          <a:endParaRPr lang="ru-RU"/>
        </a:p>
      </dgm:t>
    </dgm:pt>
    <dgm:pt modelId="{563A4E4B-2F58-4A2D-A01D-F38DD8439DE9}" type="sibTrans" cxnId="{DD00AC51-4022-45A2-A316-F7EA588548EA}">
      <dgm:prSet/>
      <dgm:spPr>
        <a:solidFill>
          <a:srgbClr val="6F9965"/>
        </a:solidFill>
      </dgm:spPr>
      <dgm:t>
        <a:bodyPr/>
        <a:lstStyle/>
        <a:p>
          <a:endParaRPr lang="ru-RU"/>
        </a:p>
      </dgm:t>
    </dgm:pt>
    <dgm:pt modelId="{B9EB5360-C41C-48B7-89B3-9CF83F2ACA2B}">
      <dgm:prSet phldrT="[Текст]" custT="1"/>
      <dgm:spPr>
        <a:solidFill>
          <a:srgbClr val="6F9965"/>
        </a:solidFill>
      </dgm:spPr>
      <dgm:t>
        <a:bodyPr/>
        <a:lstStyle/>
        <a:p>
          <a:r>
            <a:rPr lang="ru-RU" sz="1800" dirty="0" smtClean="0"/>
            <a:t>Самостоятельный ответ словом</a:t>
          </a:r>
          <a:endParaRPr lang="ru-RU" sz="1800" dirty="0"/>
        </a:p>
      </dgm:t>
    </dgm:pt>
    <dgm:pt modelId="{93341E37-10CC-4733-B1C4-4C9C229454C3}" type="parTrans" cxnId="{1FE38D26-1F41-4894-88AD-9468D767BE88}">
      <dgm:prSet/>
      <dgm:spPr/>
      <dgm:t>
        <a:bodyPr/>
        <a:lstStyle/>
        <a:p>
          <a:endParaRPr lang="ru-RU"/>
        </a:p>
      </dgm:t>
    </dgm:pt>
    <dgm:pt modelId="{0AAB9BB5-3637-4F7C-8419-9C7FBE9497DB}" type="sibTrans" cxnId="{1FE38D26-1F41-4894-88AD-9468D767BE88}">
      <dgm:prSet/>
      <dgm:spPr>
        <a:solidFill>
          <a:srgbClr val="6F9965"/>
        </a:solidFill>
      </dgm:spPr>
      <dgm:t>
        <a:bodyPr/>
        <a:lstStyle/>
        <a:p>
          <a:endParaRPr lang="ru-RU"/>
        </a:p>
      </dgm:t>
    </dgm:pt>
    <dgm:pt modelId="{DECF5EC1-E184-4ECD-A453-0E793C2061F3}">
      <dgm:prSet phldrT="[Текст]" custT="1"/>
      <dgm:spPr>
        <a:solidFill>
          <a:srgbClr val="6F9965"/>
        </a:solidFill>
      </dgm:spPr>
      <dgm:t>
        <a:bodyPr/>
        <a:lstStyle/>
        <a:p>
          <a:r>
            <a:rPr lang="ru-RU" sz="1800" dirty="0" smtClean="0"/>
            <a:t>Использование в речи распространенных предложений из трех – четырех слов</a:t>
          </a:r>
          <a:endParaRPr lang="ru-RU" sz="1800" dirty="0"/>
        </a:p>
      </dgm:t>
    </dgm:pt>
    <dgm:pt modelId="{7FA8AE0A-129D-457A-883D-A4CD66A73931}" type="parTrans" cxnId="{3EAC6664-09E9-4979-AA67-83F47F777C06}">
      <dgm:prSet/>
      <dgm:spPr/>
      <dgm:t>
        <a:bodyPr/>
        <a:lstStyle/>
        <a:p>
          <a:endParaRPr lang="ru-RU"/>
        </a:p>
      </dgm:t>
    </dgm:pt>
    <dgm:pt modelId="{BA5C1B9D-2EBD-4976-B936-A8C2166FDFAC}" type="sibTrans" cxnId="{3EAC6664-09E9-4979-AA67-83F47F777C06}">
      <dgm:prSet/>
      <dgm:spPr/>
      <dgm:t>
        <a:bodyPr/>
        <a:lstStyle/>
        <a:p>
          <a:endParaRPr lang="ru-RU"/>
        </a:p>
      </dgm:t>
    </dgm:pt>
    <dgm:pt modelId="{DE5B567B-B248-43A5-91DA-4446D455B568}">
      <dgm:prSet phldrT="[Текст]" custT="1"/>
      <dgm:spPr>
        <a:solidFill>
          <a:srgbClr val="6F9965"/>
        </a:solidFill>
      </dgm:spPr>
      <dgm:t>
        <a:bodyPr/>
        <a:lstStyle/>
        <a:p>
          <a:r>
            <a:rPr lang="ru-RU" sz="1800" dirty="0" smtClean="0"/>
            <a:t>Составление предложения из двух – трех слов</a:t>
          </a:r>
          <a:endParaRPr lang="ru-RU" sz="1800" dirty="0"/>
        </a:p>
      </dgm:t>
    </dgm:pt>
    <dgm:pt modelId="{74C54064-D9B7-4CE6-81CA-25492AB83D5A}" type="parTrans" cxnId="{5770726A-2D6D-471D-BBEA-356AAA3322D8}">
      <dgm:prSet/>
      <dgm:spPr/>
      <dgm:t>
        <a:bodyPr/>
        <a:lstStyle/>
        <a:p>
          <a:endParaRPr lang="ru-RU"/>
        </a:p>
      </dgm:t>
    </dgm:pt>
    <dgm:pt modelId="{2E5CE99D-F9F2-4D0E-82FB-2BE6594F9EF4}" type="sibTrans" cxnId="{5770726A-2D6D-471D-BBEA-356AAA3322D8}">
      <dgm:prSet/>
      <dgm:spPr>
        <a:solidFill>
          <a:srgbClr val="6F9965"/>
        </a:solidFill>
      </dgm:spPr>
      <dgm:t>
        <a:bodyPr/>
        <a:lstStyle/>
        <a:p>
          <a:endParaRPr lang="ru-RU"/>
        </a:p>
      </dgm:t>
    </dgm:pt>
    <dgm:pt modelId="{7AC01E40-9584-463B-B93B-9BE99FF1147F}" type="pres">
      <dgm:prSet presAssocID="{6210976A-BF6E-45EA-9BBF-B6B7DDD4B5F6}" presName="Name0" presStyleCnt="0">
        <dgm:presLayoutVars>
          <dgm:dir/>
          <dgm:animLvl val="lvl"/>
          <dgm:resizeHandles val="exact"/>
        </dgm:presLayoutVars>
      </dgm:prSet>
      <dgm:spPr/>
    </dgm:pt>
    <dgm:pt modelId="{53AE2DBA-E041-46A0-971C-BCE4912F09D1}" type="pres">
      <dgm:prSet presAssocID="{DECF5EC1-E184-4ECD-A453-0E793C2061F3}" presName="boxAndChildren" presStyleCnt="0"/>
      <dgm:spPr/>
    </dgm:pt>
    <dgm:pt modelId="{D5F4A0C0-62CB-4B31-8915-C7DB5903EF01}" type="pres">
      <dgm:prSet presAssocID="{DECF5EC1-E184-4ECD-A453-0E793C2061F3}" presName="parentTextBox" presStyleLbl="node1" presStyleIdx="0" presStyleCnt="5"/>
      <dgm:spPr/>
      <dgm:t>
        <a:bodyPr/>
        <a:lstStyle/>
        <a:p>
          <a:endParaRPr lang="ru-RU"/>
        </a:p>
      </dgm:t>
    </dgm:pt>
    <dgm:pt modelId="{A51217BD-3D06-4709-A56F-4AAC3A8D2276}" type="pres">
      <dgm:prSet presAssocID="{2E5CE99D-F9F2-4D0E-82FB-2BE6594F9EF4}" presName="sp" presStyleCnt="0"/>
      <dgm:spPr/>
    </dgm:pt>
    <dgm:pt modelId="{B9C5592F-FB20-4F5B-9BAB-DCDB5ECD63B5}" type="pres">
      <dgm:prSet presAssocID="{DE5B567B-B248-43A5-91DA-4446D455B568}" presName="arrowAndChildren" presStyleCnt="0"/>
      <dgm:spPr/>
    </dgm:pt>
    <dgm:pt modelId="{5F8ECC4C-F04B-4C8D-9AE6-0BB30EA45891}" type="pres">
      <dgm:prSet presAssocID="{DE5B567B-B248-43A5-91DA-4446D455B568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4ABD0A40-5D02-4622-B879-1E28656FC355}" type="pres">
      <dgm:prSet presAssocID="{0AAB9BB5-3637-4F7C-8419-9C7FBE9497DB}" presName="sp" presStyleCnt="0"/>
      <dgm:spPr/>
    </dgm:pt>
    <dgm:pt modelId="{CC0AE88A-B2EF-4DA0-82B0-DC47FB2CD965}" type="pres">
      <dgm:prSet presAssocID="{B9EB5360-C41C-48B7-89B3-9CF83F2ACA2B}" presName="arrowAndChildren" presStyleCnt="0"/>
      <dgm:spPr/>
    </dgm:pt>
    <dgm:pt modelId="{602FB3D3-D49F-4BB3-973F-2C45B334E4E4}" type="pres">
      <dgm:prSet presAssocID="{B9EB5360-C41C-48B7-89B3-9CF83F2ACA2B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C51A8153-B445-4638-A4BE-6EC8E484190D}" type="pres">
      <dgm:prSet presAssocID="{563A4E4B-2F58-4A2D-A01D-F38DD8439DE9}" presName="sp" presStyleCnt="0"/>
      <dgm:spPr/>
    </dgm:pt>
    <dgm:pt modelId="{D33DDD00-EEF7-404D-A20C-300A47399445}" type="pres">
      <dgm:prSet presAssocID="{2400A089-340A-41B6-9341-E55FC8AFB730}" presName="arrowAndChildren" presStyleCnt="0"/>
      <dgm:spPr/>
    </dgm:pt>
    <dgm:pt modelId="{7732A030-227E-4CCA-91EF-9E5D19D6DE0E}" type="pres">
      <dgm:prSet presAssocID="{2400A089-340A-41B6-9341-E55FC8AFB730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3E451361-CC26-4AFB-B8FB-10DA95886140}" type="pres">
      <dgm:prSet presAssocID="{73ECE5C0-9D4C-4ED9-A483-00E5DA07572E}" presName="sp" presStyleCnt="0"/>
      <dgm:spPr/>
    </dgm:pt>
    <dgm:pt modelId="{5EAB685A-3DFC-4DCF-8FD1-5FA07D16D1B3}" type="pres">
      <dgm:prSet presAssocID="{D32127D6-35D3-4465-9534-758C286B5B77}" presName="arrowAndChildren" presStyleCnt="0"/>
      <dgm:spPr/>
    </dgm:pt>
    <dgm:pt modelId="{38F6363C-1957-42BF-BCB8-5787F51D49C3}" type="pres">
      <dgm:prSet presAssocID="{D32127D6-35D3-4465-9534-758C286B5B77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0C690A55-7E53-43E7-A7BA-42E235246DD4}" type="presOf" srcId="{DE5B567B-B248-43A5-91DA-4446D455B568}" destId="{5F8ECC4C-F04B-4C8D-9AE6-0BB30EA45891}" srcOrd="0" destOrd="0" presId="urn:microsoft.com/office/officeart/2005/8/layout/process4"/>
    <dgm:cxn modelId="{1FE38D26-1F41-4894-88AD-9468D767BE88}" srcId="{6210976A-BF6E-45EA-9BBF-B6B7DDD4B5F6}" destId="{B9EB5360-C41C-48B7-89B3-9CF83F2ACA2B}" srcOrd="2" destOrd="0" parTransId="{93341E37-10CC-4733-B1C4-4C9C229454C3}" sibTransId="{0AAB9BB5-3637-4F7C-8419-9C7FBE9497DB}"/>
    <dgm:cxn modelId="{C0B6C967-C800-4513-8DB7-A9BFEE2946FC}" srcId="{6210976A-BF6E-45EA-9BBF-B6B7DDD4B5F6}" destId="{D32127D6-35D3-4465-9534-758C286B5B77}" srcOrd="0" destOrd="0" parTransId="{6B5605FF-21DE-4F30-8A79-4D91B492C31C}" sibTransId="{73ECE5C0-9D4C-4ED9-A483-00E5DA07572E}"/>
    <dgm:cxn modelId="{C730112D-3053-438F-9901-90762BBB2384}" type="presOf" srcId="{D32127D6-35D3-4465-9534-758C286B5B77}" destId="{38F6363C-1957-42BF-BCB8-5787F51D49C3}" srcOrd="0" destOrd="0" presId="urn:microsoft.com/office/officeart/2005/8/layout/process4"/>
    <dgm:cxn modelId="{DD00AC51-4022-45A2-A316-F7EA588548EA}" srcId="{6210976A-BF6E-45EA-9BBF-B6B7DDD4B5F6}" destId="{2400A089-340A-41B6-9341-E55FC8AFB730}" srcOrd="1" destOrd="0" parTransId="{254234A1-37A8-405F-A78B-FFDCAB46AF13}" sibTransId="{563A4E4B-2F58-4A2D-A01D-F38DD8439DE9}"/>
    <dgm:cxn modelId="{5770726A-2D6D-471D-BBEA-356AAA3322D8}" srcId="{6210976A-BF6E-45EA-9BBF-B6B7DDD4B5F6}" destId="{DE5B567B-B248-43A5-91DA-4446D455B568}" srcOrd="3" destOrd="0" parTransId="{74C54064-D9B7-4CE6-81CA-25492AB83D5A}" sibTransId="{2E5CE99D-F9F2-4D0E-82FB-2BE6594F9EF4}"/>
    <dgm:cxn modelId="{25433085-8FE6-4046-815D-1D26DF661509}" type="presOf" srcId="{6210976A-BF6E-45EA-9BBF-B6B7DDD4B5F6}" destId="{7AC01E40-9584-463B-B93B-9BE99FF1147F}" srcOrd="0" destOrd="0" presId="urn:microsoft.com/office/officeart/2005/8/layout/process4"/>
    <dgm:cxn modelId="{66A7A3DB-D94A-4313-9C8A-0111CD0875B4}" type="presOf" srcId="{DECF5EC1-E184-4ECD-A453-0E793C2061F3}" destId="{D5F4A0C0-62CB-4B31-8915-C7DB5903EF01}" srcOrd="0" destOrd="0" presId="urn:microsoft.com/office/officeart/2005/8/layout/process4"/>
    <dgm:cxn modelId="{21E48375-113B-470C-8958-7330F670D3B6}" type="presOf" srcId="{B9EB5360-C41C-48B7-89B3-9CF83F2ACA2B}" destId="{602FB3D3-D49F-4BB3-973F-2C45B334E4E4}" srcOrd="0" destOrd="0" presId="urn:microsoft.com/office/officeart/2005/8/layout/process4"/>
    <dgm:cxn modelId="{3EAC6664-09E9-4979-AA67-83F47F777C06}" srcId="{6210976A-BF6E-45EA-9BBF-B6B7DDD4B5F6}" destId="{DECF5EC1-E184-4ECD-A453-0E793C2061F3}" srcOrd="4" destOrd="0" parTransId="{7FA8AE0A-129D-457A-883D-A4CD66A73931}" sibTransId="{BA5C1B9D-2EBD-4976-B936-A8C2166FDFAC}"/>
    <dgm:cxn modelId="{2F6A0D0B-F089-48B9-B21E-43F6661CC40D}" type="presOf" srcId="{2400A089-340A-41B6-9341-E55FC8AFB730}" destId="{7732A030-227E-4CCA-91EF-9E5D19D6DE0E}" srcOrd="0" destOrd="0" presId="urn:microsoft.com/office/officeart/2005/8/layout/process4"/>
    <dgm:cxn modelId="{3555DD40-B4AE-47AE-9D29-2BD300DFAA3F}" type="presParOf" srcId="{7AC01E40-9584-463B-B93B-9BE99FF1147F}" destId="{53AE2DBA-E041-46A0-971C-BCE4912F09D1}" srcOrd="0" destOrd="0" presId="urn:microsoft.com/office/officeart/2005/8/layout/process4"/>
    <dgm:cxn modelId="{B651B111-CD56-4AFF-88DE-9D701987B35F}" type="presParOf" srcId="{53AE2DBA-E041-46A0-971C-BCE4912F09D1}" destId="{D5F4A0C0-62CB-4B31-8915-C7DB5903EF01}" srcOrd="0" destOrd="0" presId="urn:microsoft.com/office/officeart/2005/8/layout/process4"/>
    <dgm:cxn modelId="{83F8212E-F47B-428D-AA77-1B13FFD0B1C0}" type="presParOf" srcId="{7AC01E40-9584-463B-B93B-9BE99FF1147F}" destId="{A51217BD-3D06-4709-A56F-4AAC3A8D2276}" srcOrd="1" destOrd="0" presId="urn:microsoft.com/office/officeart/2005/8/layout/process4"/>
    <dgm:cxn modelId="{F36A4F3D-A921-4657-91F3-5D63CEE9CD8D}" type="presParOf" srcId="{7AC01E40-9584-463B-B93B-9BE99FF1147F}" destId="{B9C5592F-FB20-4F5B-9BAB-DCDB5ECD63B5}" srcOrd="2" destOrd="0" presId="urn:microsoft.com/office/officeart/2005/8/layout/process4"/>
    <dgm:cxn modelId="{E0C78324-98A6-4156-88DE-EF4EA9AEF8EE}" type="presParOf" srcId="{B9C5592F-FB20-4F5B-9BAB-DCDB5ECD63B5}" destId="{5F8ECC4C-F04B-4C8D-9AE6-0BB30EA45891}" srcOrd="0" destOrd="0" presId="urn:microsoft.com/office/officeart/2005/8/layout/process4"/>
    <dgm:cxn modelId="{63134AD8-91DC-4977-B3AE-BC12DABBBD7F}" type="presParOf" srcId="{7AC01E40-9584-463B-B93B-9BE99FF1147F}" destId="{4ABD0A40-5D02-4622-B879-1E28656FC355}" srcOrd="3" destOrd="0" presId="urn:microsoft.com/office/officeart/2005/8/layout/process4"/>
    <dgm:cxn modelId="{AB49FFEA-6FA3-467D-82D2-25698C69AEAD}" type="presParOf" srcId="{7AC01E40-9584-463B-B93B-9BE99FF1147F}" destId="{CC0AE88A-B2EF-4DA0-82B0-DC47FB2CD965}" srcOrd="4" destOrd="0" presId="urn:microsoft.com/office/officeart/2005/8/layout/process4"/>
    <dgm:cxn modelId="{094E5274-144D-4018-BD2A-9182B2E4C4E1}" type="presParOf" srcId="{CC0AE88A-B2EF-4DA0-82B0-DC47FB2CD965}" destId="{602FB3D3-D49F-4BB3-973F-2C45B334E4E4}" srcOrd="0" destOrd="0" presId="urn:microsoft.com/office/officeart/2005/8/layout/process4"/>
    <dgm:cxn modelId="{994EC976-9985-4EC1-AF52-91B995094C33}" type="presParOf" srcId="{7AC01E40-9584-463B-B93B-9BE99FF1147F}" destId="{C51A8153-B445-4638-A4BE-6EC8E484190D}" srcOrd="5" destOrd="0" presId="urn:microsoft.com/office/officeart/2005/8/layout/process4"/>
    <dgm:cxn modelId="{66262EB7-34E5-41D0-80B8-172711AD9F61}" type="presParOf" srcId="{7AC01E40-9584-463B-B93B-9BE99FF1147F}" destId="{D33DDD00-EEF7-404D-A20C-300A47399445}" srcOrd="6" destOrd="0" presId="urn:microsoft.com/office/officeart/2005/8/layout/process4"/>
    <dgm:cxn modelId="{0845CAD0-3C1F-44EA-A1B5-F6701EF413A1}" type="presParOf" srcId="{D33DDD00-EEF7-404D-A20C-300A47399445}" destId="{7732A030-227E-4CCA-91EF-9E5D19D6DE0E}" srcOrd="0" destOrd="0" presId="urn:microsoft.com/office/officeart/2005/8/layout/process4"/>
    <dgm:cxn modelId="{71DE8D65-7847-49DB-A513-4E2ABD94C347}" type="presParOf" srcId="{7AC01E40-9584-463B-B93B-9BE99FF1147F}" destId="{3E451361-CC26-4AFB-B8FB-10DA95886140}" srcOrd="7" destOrd="0" presId="urn:microsoft.com/office/officeart/2005/8/layout/process4"/>
    <dgm:cxn modelId="{019E19E4-5767-4A88-9B18-49E15407E774}" type="presParOf" srcId="{7AC01E40-9584-463B-B93B-9BE99FF1147F}" destId="{5EAB685A-3DFC-4DCF-8FD1-5FA07D16D1B3}" srcOrd="8" destOrd="0" presId="urn:microsoft.com/office/officeart/2005/8/layout/process4"/>
    <dgm:cxn modelId="{3F92B0B1-2BD9-46E1-9E3E-514C31F991E7}" type="presParOf" srcId="{5EAB685A-3DFC-4DCF-8FD1-5FA07D16D1B3}" destId="{38F6363C-1957-42BF-BCB8-5787F51D49C3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folHlink">
                <a:gamma/>
                <a:tint val="0"/>
                <a:invGamma/>
              </a:schemeClr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1" name="Object 49"/>
          <p:cNvGraphicFramePr>
            <a:graphicFrameLocks noChangeAspect="1"/>
          </p:cNvGraphicFramePr>
          <p:nvPr/>
        </p:nvGraphicFramePr>
        <p:xfrm>
          <a:off x="0" y="0"/>
          <a:ext cx="9144000" cy="3810000"/>
        </p:xfrm>
        <a:graphic>
          <a:graphicData uri="http://schemas.openxmlformats.org/presentationml/2006/ole">
            <p:oleObj spid="_x0000_s11266" name="Image" r:id="rId3" imgW="12990476" imgH="5828571" progId="">
              <p:embed/>
            </p:oleObj>
          </a:graphicData>
        </a:graphic>
      </p:graphicFrame>
      <p:sp>
        <p:nvSpPr>
          <p:cNvPr id="3110" name="Rectangle 38"/>
          <p:cNvSpPr>
            <a:spLocks noChangeArrowheads="1"/>
          </p:cNvSpPr>
          <p:nvPr/>
        </p:nvSpPr>
        <p:spPr bwMode="gray">
          <a:xfrm>
            <a:off x="0" y="38100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gray">
          <a:xfrm rot="-37800000">
            <a:off x="228600" y="39084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gray">
          <a:xfrm rot="-37800000">
            <a:off x="533400" y="39084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gray">
          <a:xfrm rot="-37800000">
            <a:off x="838200" y="39084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132D0FAE-C346-4486-8B98-C63EE3DC6F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148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696200" cy="12414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43088" y="3832225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E83C-3C1B-466E-B6BA-4FDDB3E40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D5D5-3955-4929-9249-8E233019F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7620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A5229A5-1138-4AF4-AAF2-0A5D9B9A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CC362-B063-466D-B77C-077C5CC0C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E1CF5-C83C-42A8-A0E5-DF06D4598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A22C6-DF85-4292-AB1B-531F7303E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C1AA-6931-4226-9409-D917AA3A9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0D6A-5A05-448D-B5B0-24EAA9E94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78BD-F51B-44BF-B899-6F396B4C6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403A8-ABD4-4CEA-95AA-C6AFF3FE6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022A0-F9C5-4A4D-B92D-BDD10C1C1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0" y="561975"/>
            <a:ext cx="91440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152400" y="762000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457200" y="762000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762000" y="762000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B1C3AA-EAF8-45EA-BFE8-C9D9796CC0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590550"/>
            <a:ext cx="7620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aphicFrame>
        <p:nvGraphicFramePr>
          <p:cNvPr id="1064" name="Object 40"/>
          <p:cNvGraphicFramePr>
            <a:graphicFrameLocks noChangeAspect="1"/>
          </p:cNvGraphicFramePr>
          <p:nvPr/>
        </p:nvGraphicFramePr>
        <p:xfrm>
          <a:off x="0" y="0"/>
          <a:ext cx="9144000" cy="560388"/>
        </p:xfrm>
        <a:graphic>
          <a:graphicData uri="http://schemas.openxmlformats.org/presentationml/2006/ole">
            <p:oleObj spid="_x0000_s10242" name="Image" r:id="rId15" imgW="12977778" imgH="119323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8137525" cy="1928826"/>
          </a:xfrm>
          <a:solidFill>
            <a:srgbClr val="6F9965"/>
          </a:solidFill>
        </p:spPr>
        <p:txBody>
          <a:bodyPr/>
          <a:lstStyle/>
          <a:p>
            <a:r>
              <a:rPr lang="ru-RU" sz="3200" dirty="0" smtClean="0"/>
              <a:t>Интегрированные занятия </a:t>
            </a:r>
            <a:br>
              <a:rPr lang="ru-RU" sz="3200" dirty="0" smtClean="0"/>
            </a:br>
            <a:r>
              <a:rPr lang="ru-RU" sz="3200" dirty="0" smtClean="0"/>
              <a:t>(урок изобразительного искусства</a:t>
            </a:r>
            <a:br>
              <a:rPr lang="ru-RU" sz="3200" dirty="0" smtClean="0"/>
            </a:br>
            <a:r>
              <a:rPr lang="ru-RU" sz="3200" dirty="0" smtClean="0"/>
              <a:t> и логопедическое занятие) </a:t>
            </a:r>
            <a:br>
              <a:rPr lang="ru-RU" sz="3200" dirty="0" smtClean="0"/>
            </a:br>
            <a:r>
              <a:rPr lang="ru-RU" sz="3200" dirty="0" smtClean="0"/>
              <a:t>в коррекционной школе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929198"/>
            <a:ext cx="5410200" cy="178594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Авдеева Светлана Николаевна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учитель изобразительного искусства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МБОУ «Общеобразовательная школа «Возможность»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для детей с ограниченными возможностями здоровья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г.  Дубны Московской области»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Упражнение «Скажи ласково»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Солнце — солнышко,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 — листочек,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Туча — тучка,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Ветка — веточка.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2" name="Picture 4" descr="C:\Users\user\Desktop\mans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85992"/>
            <a:ext cx="3611517" cy="2166910"/>
          </a:xfrm>
          <a:prstGeom prst="rect">
            <a:avLst/>
          </a:prstGeom>
          <a:noFill/>
        </p:spPr>
      </p:pic>
      <p:pic>
        <p:nvPicPr>
          <p:cNvPr id="12290" name="Picture 2" descr="C:\Users\user\Desktop\53825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908" y="1285860"/>
            <a:ext cx="2070092" cy="1904387"/>
          </a:xfrm>
          <a:prstGeom prst="rect">
            <a:avLst/>
          </a:prstGeom>
          <a:noFill/>
        </p:spPr>
      </p:pic>
      <p:pic>
        <p:nvPicPr>
          <p:cNvPr id="12293" name="Picture 5" descr="C:\Users\user\Desktop\osennie-vetochki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69286"/>
            <a:ext cx="6143668" cy="273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Дидактические игры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12763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“Что в руке”,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“Угадай по описанию”.</a:t>
            </a:r>
          </a:p>
        </p:txBody>
      </p:sp>
      <p:pic>
        <p:nvPicPr>
          <p:cNvPr id="12290" name="Picture 2" descr="C:\СВЕТЛАНА\Наглядные пособия\Таблицы\Изображение\Предметное\Растения\Овощи\Огурец\Фото\Cucumber_04_2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857628"/>
            <a:ext cx="1928826" cy="1414472"/>
          </a:xfrm>
          <a:prstGeom prst="rect">
            <a:avLst/>
          </a:prstGeom>
          <a:noFill/>
        </p:spPr>
      </p:pic>
      <p:pic>
        <p:nvPicPr>
          <p:cNvPr id="12292" name="Picture 4" descr="C:\СВЕТЛАНА\Наглядные пособия\Таблицы\Изображение\Предметное\Растения\Овощи\капуста\Фото\cabbage-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990085"/>
            <a:ext cx="2071702" cy="2171144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3578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огурец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зеленый, овальный,  капуста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зеленая, круглая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Рассказывание по плану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размер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цвет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вкус,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использования в пищу. </a:t>
            </a:r>
            <a:endParaRPr lang="ru-RU" dirty="0"/>
          </a:p>
        </p:txBody>
      </p:sp>
      <p:pic>
        <p:nvPicPr>
          <p:cNvPr id="23557" name="Picture 5" descr="C:\СВЕТЛАНА\Банк результатов детского творчества\Рисование с натуры\2015-12-15 15-50-21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3571868" cy="2522861"/>
          </a:xfrm>
          <a:prstGeom prst="rect">
            <a:avLst/>
          </a:prstGeom>
          <a:noFill/>
        </p:spPr>
      </p:pic>
      <p:pic>
        <p:nvPicPr>
          <p:cNvPr id="23558" name="Picture 6" descr="C:\СВЕТЛАНА\Банк результатов детского творчества\Рисование с натуры\2015-12-15 15-52-10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714884"/>
            <a:ext cx="3019401" cy="2143116"/>
          </a:xfrm>
          <a:prstGeom prst="rect">
            <a:avLst/>
          </a:prstGeom>
          <a:noFill/>
        </p:spPr>
      </p:pic>
      <p:pic>
        <p:nvPicPr>
          <p:cNvPr id="23559" name="Picture 7" descr="C:\СВЕТЛАНА\Банк результатов детского творчества\Рисование с натуры\2015-11-03 14-14-00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857628"/>
            <a:ext cx="3929090" cy="278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Рассказывание по плану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1295400"/>
            <a:ext cx="4357718" cy="50292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кого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нарисовал;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его зовут;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какая у него мордочка, шерстка, лапки, глаза, нос, ушки;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у него характер;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он любит заниматься;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он тебе нравится.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" name="Picture 3" descr="C:\СВЕТЛАНА\Портфолио 2017-2018\Доклады\Конференция\Рисунок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5548" y="2304288"/>
            <a:ext cx="3803904" cy="3011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Использование художественного слова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0292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“Снеговик”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Три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шара, ведро, морковка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для глаз — два уголька;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Палки-руки вставим ловко: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Лепим мы снеговика.</a:t>
            </a:r>
          </a:p>
          <a:p>
            <a:pPr algn="r">
              <a:buNone/>
            </a:pPr>
            <a:r>
              <a:rPr lang="ru-RU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Н.Агошкина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Picture 4" descr="C:\СВЕТЛАНА\Портфолио 2017-2018\Доклады\Конференция\Рисунок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256"/>
            <a:ext cx="3197426" cy="2412663"/>
          </a:xfrm>
          <a:prstGeom prst="rect">
            <a:avLst/>
          </a:prstGeom>
          <a:noFill/>
        </p:spPr>
      </p:pic>
      <p:pic>
        <p:nvPicPr>
          <p:cNvPr id="13314" name="Picture 2" descr="C:\СВЕТЛАНА\Банк результатов детского творчества\Тематическое рисование\2016-03-14 15-33-57_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00240"/>
            <a:ext cx="2563629" cy="355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«Закончи слово»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471990" cy="50292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Птица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какая?</a:t>
            </a:r>
          </a:p>
          <a:p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- красивая</a:t>
            </a:r>
          </a:p>
          <a:p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- быстрая</a:t>
            </a:r>
          </a:p>
          <a:p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- смелая</a:t>
            </a:r>
          </a:p>
          <a:p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малень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- маленькая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забот… - заботливая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лег… - легкая</a:t>
            </a:r>
            <a:endParaRPr lang="ru-RU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5" descr="C:\СВЕТЛАНА\Портфолио 2017-2018\Доклады\Конференция\2016-03-14 15-37-29_00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29256" y="2071678"/>
            <a:ext cx="3071834" cy="21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так называется?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43050"/>
            <a:ext cx="4686304" cy="4681550"/>
          </a:xfrm>
        </p:spPr>
        <p:txBody>
          <a:bodyPr/>
          <a:lstStyle/>
          <a:p>
            <a:r>
              <a:rPr lang="ru-RU" sz="2000" dirty="0" smtClean="0"/>
              <a:t>длиннохвостая - длинный хвост</a:t>
            </a:r>
          </a:p>
          <a:p>
            <a:r>
              <a:rPr lang="ru-RU" sz="2000" dirty="0" smtClean="0"/>
              <a:t>сероглазая - серые глаза</a:t>
            </a:r>
          </a:p>
          <a:p>
            <a:r>
              <a:rPr lang="ru-RU" sz="2000" dirty="0" smtClean="0"/>
              <a:t>красногрудая - красная грудка</a:t>
            </a:r>
          </a:p>
          <a:p>
            <a:r>
              <a:rPr lang="ru-RU" sz="2000" dirty="0" smtClean="0"/>
              <a:t>быстрокрылая - быстро летает</a:t>
            </a:r>
          </a:p>
          <a:p>
            <a:r>
              <a:rPr lang="ru-RU" sz="2000" dirty="0" smtClean="0"/>
              <a:t>насекомоядная - кушает насекомых</a:t>
            </a:r>
          </a:p>
          <a:p>
            <a:r>
              <a:rPr lang="ru-RU" sz="2000" dirty="0" smtClean="0"/>
              <a:t>водоплавающая - может плавать в воде.</a:t>
            </a:r>
          </a:p>
          <a:p>
            <a:endParaRPr lang="ru-RU" dirty="0"/>
          </a:p>
        </p:txBody>
      </p:sp>
      <p:pic>
        <p:nvPicPr>
          <p:cNvPr id="19457" name="Picture 1" descr="C:\СВЕТЛАНА\Наглядные пособия\Таблицы\Изображение\Предметное\Животные\Птицы\Лебедь\lebed-ship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929066"/>
            <a:ext cx="2714644" cy="2717361"/>
          </a:xfrm>
          <a:prstGeom prst="rect">
            <a:avLst/>
          </a:prstGeom>
          <a:noFill/>
        </p:spPr>
      </p:pic>
      <p:pic>
        <p:nvPicPr>
          <p:cNvPr id="19458" name="Picture 2" descr="C:\СВЕТЛАНА\Наглядные пособия\Таблицы\Изображение\Предметное\Животные\Птицы\Сорока\0005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357694"/>
            <a:ext cx="3429024" cy="2336832"/>
          </a:xfrm>
          <a:prstGeom prst="rect">
            <a:avLst/>
          </a:prstGeom>
          <a:noFill/>
        </p:spPr>
      </p:pic>
      <p:pic>
        <p:nvPicPr>
          <p:cNvPr id="14338" name="Picture 2" descr="C:\СВЕТЛАНА\Наглядные пособия\Таблицы\Изображение\Предметное\Животные\Птицы\Снегирь\20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5" y="1711987"/>
            <a:ext cx="2954338" cy="200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Обучение умению отвечать на вопросы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928662" y="1571612"/>
          <a:ext cx="71438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71678"/>
            <a:ext cx="914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3" name="Picture 3" descr="C:\СВЕТЛАНА\Рисунки\Анимация\цветы\6615689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86058"/>
            <a:ext cx="3786214" cy="3559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Интегрированный урок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Интегрированный урок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это урок, который направлен на раскрытие целостной сущности определенной темы средствами разных видов деятельности, которые объединяются в широком информационном поле занятия через взаимное проникновение и обогащение.</a:t>
            </a:r>
          </a:p>
          <a:p>
            <a:endParaRPr lang="ru-RU" dirty="0"/>
          </a:p>
        </p:txBody>
      </p:sp>
      <p:pic>
        <p:nvPicPr>
          <p:cNvPr id="12290" name="Picture 2" descr="C:\СВЕТЛАНА\Портфолио 2017-2018\Доклады\Конференция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71942"/>
            <a:ext cx="2643206" cy="2448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Интегрированный урок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6815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Особенности: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четкость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компактность, большая информативность учебного материала;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логическая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взаимообусловленность, взаимосвязь интегрированных предметов, свободное размещение наглядного материала.</a:t>
            </a:r>
          </a:p>
          <a:p>
            <a:endParaRPr lang="ru-RU" dirty="0"/>
          </a:p>
        </p:txBody>
      </p:sp>
      <p:pic>
        <p:nvPicPr>
          <p:cNvPr id="13314" name="Picture 2" descr="C:\Users\user\Desktop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00504"/>
            <a:ext cx="4286280" cy="244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Интегрированный урок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способствует активизации познавательной деятельности школьников,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повышает мотивацию учебной деятельности,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способствует снятию перенапряжения, перегрузки и утомляемости. </a:t>
            </a:r>
          </a:p>
          <a:p>
            <a:endParaRPr lang="ru-RU" dirty="0"/>
          </a:p>
        </p:txBody>
      </p:sp>
      <p:pic>
        <p:nvPicPr>
          <p:cNvPr id="15362" name="Picture 2" descr="C:\Users\user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54978"/>
            <a:ext cx="7572428" cy="260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развивает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76410"/>
          </a:xfrm>
        </p:spPr>
        <p:txBody>
          <a:bodyPr/>
          <a:lstStyle/>
          <a:p>
            <a:r>
              <a:rPr lang="ru-RU" dirty="0" smtClean="0"/>
              <a:t>мышление, восприятие, воображение, мелкую моторику, что теснейшим образом связано с развитием </a:t>
            </a:r>
            <a:r>
              <a:rPr lang="ru-RU" b="1" i="1" dirty="0" smtClean="0"/>
              <a:t>активной речи ребенка.</a:t>
            </a:r>
          </a:p>
          <a:p>
            <a:endParaRPr lang="ru-RU" dirty="0"/>
          </a:p>
        </p:txBody>
      </p:sp>
      <p:pic>
        <p:nvPicPr>
          <p:cNvPr id="14338" name="Picture 2" descr="C:\СВЕТЛАНА\Портфолио 2007\Фотографии\ученики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214686"/>
            <a:ext cx="4000677" cy="3000396"/>
          </a:xfrm>
          <a:prstGeom prst="rect">
            <a:avLst/>
          </a:prstGeom>
          <a:noFill/>
        </p:spPr>
      </p:pic>
      <p:pic>
        <p:nvPicPr>
          <p:cNvPr id="10" name="Picture 2" descr="C:\СВЕТЛАНА\Портфолио 2007\Фотографии\ученики\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3214686"/>
            <a:ext cx="4039985" cy="302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00034" y="1285860"/>
          <a:ext cx="83582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СВЕТЛАНА\Портфолио 2015\Паспорт\Натура\PICT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286149" cy="246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СВЕТЛАНА\Портфолио 2015\Паспорт\Натур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071834" cy="230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C:\СВЕТЛАНА\Портфолио 2015\Паспорт\Натура\PICT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357298"/>
            <a:ext cx="2757398" cy="206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C:\СВЕТЛАНА\Портфолио 2015\Паспорт\Натура\PICT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000372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C:\СВЕТЛАНА\Портфолио 2015\Паспорт\Натура\PICT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357694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Богатыри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4000"/>
          </a:blip>
          <a:stretch>
            <a:fillRect/>
          </a:stretch>
        </p:blipFill>
        <p:spPr bwMode="auto">
          <a:xfrm>
            <a:off x="457200" y="2494096"/>
            <a:ext cx="4038600" cy="26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СВЕТЛАНА\Наглядные пособия\Презентации и уроки\МХК\Русские художники\Шишкин\Полден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30788" y="1920825"/>
            <a:ext cx="3273425" cy="37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5786454"/>
            <a:ext cx="291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Шишкин И. И. «Полдень»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5214950"/>
            <a:ext cx="283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Васнецов «Богатыри»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СВЕТЛАНА\Банк результатов детского творчества\Рисование с натуры\Рисунок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4207" y="1785926"/>
            <a:ext cx="2289793" cy="3214710"/>
          </a:xfrm>
          <a:prstGeom prst="rect">
            <a:avLst/>
          </a:prstGeom>
          <a:noFill/>
        </p:spPr>
      </p:pic>
      <p:pic>
        <p:nvPicPr>
          <p:cNvPr id="16387" name="Picture 3" descr="C:\СВЕТЛАНА\Банк результатов детского творчества\Рисование с натуры\2015-11-03 14-25-02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14818"/>
            <a:ext cx="2857520" cy="20687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Приём-игра: «Слово на ладошке»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8244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Я ладошку раскрываю, слова ваши принимаю”: багряные, золотые, легкие, воздушные, лапчатые, разноцветные, листопадные.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12290" name="Picture 2" descr="C:\СВЕТЛАНА\Портфолио 2017-2018\Доклады\Конференция\Рисунок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857364"/>
            <a:ext cx="2781320" cy="1949016"/>
          </a:xfrm>
          <a:prstGeom prst="rect">
            <a:avLst/>
          </a:prstGeom>
          <a:noFill/>
        </p:spPr>
      </p:pic>
      <p:pic>
        <p:nvPicPr>
          <p:cNvPr id="16386" name="Picture 2" descr="C:\СВЕТЛАНА\Банк результатов детского творчества\Рисование с натуры\2015-11-02 15-56-10_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511" y="5000334"/>
            <a:ext cx="2629489" cy="1857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0Gp_natural_light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88BEF4"/>
      </a:accent1>
      <a:accent2>
        <a:srgbClr val="F1900F"/>
      </a:accent2>
      <a:accent3>
        <a:srgbClr val="FFFFFF"/>
      </a:accent3>
      <a:accent4>
        <a:srgbClr val="000000"/>
      </a:accent4>
      <a:accent5>
        <a:srgbClr val="C3DBF8"/>
      </a:accent5>
      <a:accent6>
        <a:srgbClr val="DA820C"/>
      </a:accent6>
      <a:hlink>
        <a:srgbClr val="008080"/>
      </a:hlink>
      <a:folHlink>
        <a:srgbClr val="B2B2B2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8BEF4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3DBF8"/>
        </a:accent5>
        <a:accent6>
          <a:srgbClr val="DA820C"/>
        </a:accent6>
        <a:hlink>
          <a:srgbClr val="0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8A8AE7"/>
        </a:accent6>
        <a:hlink>
          <a:srgbClr val="71A5DF"/>
        </a:hlink>
        <a:folHlink>
          <a:srgbClr val="F0D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cdb2004180gl</Template>
  <TotalTime>269</TotalTime>
  <Words>439</Words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170Gp_natural_light</vt:lpstr>
      <vt:lpstr>Image</vt:lpstr>
      <vt:lpstr>Интегрированные занятия  (урок изобразительного искусства  и логопедическое занятие)  в коррекционной школе</vt:lpstr>
      <vt:lpstr>Интегрированный урок </vt:lpstr>
      <vt:lpstr>Интегрированный урок </vt:lpstr>
      <vt:lpstr>Интегрированный урок </vt:lpstr>
      <vt:lpstr>Рисование развивает</vt:lpstr>
      <vt:lpstr>Слайд 6</vt:lpstr>
      <vt:lpstr>Слайд 7</vt:lpstr>
      <vt:lpstr>Слайд 8</vt:lpstr>
      <vt:lpstr>Приём-игра: «Слово на ладошке»</vt:lpstr>
      <vt:lpstr>Упражнение «Скажи ласково»</vt:lpstr>
      <vt:lpstr>Дидактические игры</vt:lpstr>
      <vt:lpstr>Рассказывание по плану</vt:lpstr>
      <vt:lpstr>Рассказывание по плану</vt:lpstr>
      <vt:lpstr>Использование художественного слова</vt:lpstr>
      <vt:lpstr>«Закончи слово»</vt:lpstr>
      <vt:lpstr>Почему так называется?</vt:lpstr>
      <vt:lpstr>Обучение умению отвечать на вопросы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Авдеев</dc:creator>
  <cp:lastModifiedBy>user</cp:lastModifiedBy>
  <cp:revision>10</cp:revision>
  <dcterms:created xsi:type="dcterms:W3CDTF">2018-02-07T12:58:25Z</dcterms:created>
  <dcterms:modified xsi:type="dcterms:W3CDTF">2018-03-25T06:32:10Z</dcterms:modified>
</cp:coreProperties>
</file>