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Индивидуальный и дифференцированный подход в обучении детей с интеллектуальными нарушениями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Смирнова Евгения Вячеславовна,</a:t>
            </a:r>
            <a:br>
              <a:rPr lang="ru-RU" dirty="0"/>
            </a:br>
            <a:r>
              <a:rPr lang="ru-RU" dirty="0"/>
              <a:t> учитель начальных классов</a:t>
            </a:r>
            <a:endParaRPr lang="ru-RU" dirty="0"/>
          </a:p>
        </p:txBody>
      </p:sp>
      <p:pic>
        <p:nvPicPr>
          <p:cNvPr id="4" name="Рисунок 3" descr="2014-09-30 18-27-07_11-56-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2160240" cy="2526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0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Требование учитывать индивидуальные способности ребенка в процессе </a:t>
            </a:r>
            <a:r>
              <a:rPr lang="ru-RU" dirty="0" smtClean="0"/>
              <a:t>обучения</a:t>
            </a:r>
          </a:p>
          <a:p>
            <a:pPr lvl="0" hangingPunct="0"/>
            <a:r>
              <a:rPr lang="ru-RU" dirty="0"/>
              <a:t>учет индивидуальных различий для лучшей реализации общих, единых для всех целей обучения; </a:t>
            </a:r>
          </a:p>
          <a:p>
            <a:pPr lvl="0" hangingPunct="0"/>
            <a:r>
              <a:rPr lang="ru-RU" dirty="0"/>
              <a:t>воспитание индивидуальности с целью противодействия нивелирования личности.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подход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05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7408333" cy="3450696"/>
          </a:xfrm>
        </p:spPr>
        <p:txBody>
          <a:bodyPr/>
          <a:lstStyle/>
          <a:p>
            <a:r>
              <a:rPr lang="ru-RU" dirty="0"/>
              <a:t>создание разнообразных условий обучения для различных школ, классов, групп с целью учета особенностей их контингента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Это комплекс методических, психолого-педагогических и организационно - управленческих мероприятий.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Дифференцированный подход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21088"/>
            <a:ext cx="3744416" cy="210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92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Нельзя искусственно задерживать и развитие хорошо успевающих учеников, </a:t>
            </a:r>
            <a:endParaRPr lang="ru-RU" dirty="0" smtClean="0"/>
          </a:p>
          <a:p>
            <a:r>
              <a:rPr lang="ru-RU" dirty="0" smtClean="0"/>
              <a:t>им </a:t>
            </a:r>
            <a:r>
              <a:rPr lang="ru-RU" dirty="0"/>
              <a:t>нужно дать дополнительные задания, </a:t>
            </a:r>
            <a:endParaRPr lang="ru-RU" dirty="0" smtClean="0"/>
          </a:p>
          <a:p>
            <a:r>
              <a:rPr lang="ru-RU" dirty="0" smtClean="0"/>
              <a:t>поддерживать </a:t>
            </a:r>
            <a:r>
              <a:rPr lang="ru-RU" dirty="0"/>
              <a:t>у них и развивать интерес к учению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Оценка должна </a:t>
            </a:r>
            <a:r>
              <a:rPr lang="ru-RU" dirty="0"/>
              <a:t>учитывать степень продвижения ученика, стимулировать процесс его учения и выполнять воспитательную функцию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Индивидуальный подход необходим умственно отсталым школьникам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252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 err="1"/>
              <a:t>легкая</a:t>
            </a:r>
            <a:r>
              <a:rPr lang="en-US" dirty="0"/>
              <a:t> </a:t>
            </a:r>
            <a:r>
              <a:rPr lang="en-US" dirty="0" err="1"/>
              <a:t>степень</a:t>
            </a:r>
            <a:r>
              <a:rPr lang="en-US" dirty="0"/>
              <a:t> </a:t>
            </a:r>
            <a:r>
              <a:rPr lang="en-US" dirty="0" err="1"/>
              <a:t>умственной</a:t>
            </a:r>
            <a:r>
              <a:rPr lang="en-US" dirty="0"/>
              <a:t> </a:t>
            </a:r>
            <a:r>
              <a:rPr lang="en-US" dirty="0" err="1"/>
              <a:t>отсталости</a:t>
            </a:r>
            <a:r>
              <a:rPr lang="en-US" dirty="0"/>
              <a:t>; </a:t>
            </a:r>
            <a:endParaRPr lang="ru-RU" dirty="0"/>
          </a:p>
          <a:p>
            <a:pPr lvl="0" hangingPunct="0"/>
            <a:r>
              <a:rPr lang="en-US" dirty="0" err="1"/>
              <a:t>средняя</a:t>
            </a:r>
            <a:r>
              <a:rPr lang="en-US" dirty="0"/>
              <a:t> </a:t>
            </a:r>
            <a:r>
              <a:rPr lang="en-US" dirty="0" err="1"/>
              <a:t>степень</a:t>
            </a:r>
            <a:r>
              <a:rPr lang="en-US" dirty="0"/>
              <a:t> </a:t>
            </a:r>
            <a:r>
              <a:rPr lang="en-US" dirty="0" err="1"/>
              <a:t>умственной</a:t>
            </a:r>
            <a:r>
              <a:rPr lang="en-US" dirty="0"/>
              <a:t> </a:t>
            </a:r>
            <a:r>
              <a:rPr lang="en-US" dirty="0" err="1"/>
              <a:t>отсталости</a:t>
            </a:r>
            <a:r>
              <a:rPr lang="en-US" dirty="0"/>
              <a:t>; </a:t>
            </a:r>
            <a:endParaRPr lang="ru-RU" dirty="0"/>
          </a:p>
          <a:p>
            <a:pPr lvl="0" hangingPunct="0"/>
            <a:r>
              <a:rPr lang="en-US" dirty="0" err="1"/>
              <a:t>тяжелая</a:t>
            </a:r>
            <a:r>
              <a:rPr lang="en-US" dirty="0"/>
              <a:t> </a:t>
            </a:r>
            <a:r>
              <a:rPr lang="en-US" dirty="0" err="1"/>
              <a:t>степень</a:t>
            </a:r>
            <a:r>
              <a:rPr lang="en-US" dirty="0"/>
              <a:t> </a:t>
            </a:r>
            <a:r>
              <a:rPr lang="en-US" dirty="0" err="1"/>
              <a:t>умственной</a:t>
            </a:r>
            <a:r>
              <a:rPr lang="en-US" dirty="0"/>
              <a:t> </a:t>
            </a:r>
            <a:r>
              <a:rPr lang="en-US" dirty="0" err="1"/>
              <a:t>отсталости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истематика </a:t>
            </a:r>
            <a:r>
              <a:rPr lang="ru-RU" dirty="0"/>
              <a:t>умственной отсталости.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16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/>
              <a:t>Дифференцированный и индивидуальный подходы позволяют реализовать ряд педагогических задач, связанных с формированием навыка чтения, каллиграфически и фонетически грамотного письма.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12768"/>
          </a:xfrm>
        </p:spPr>
        <p:txBody>
          <a:bodyPr>
            <a:noAutofit/>
          </a:bodyPr>
          <a:lstStyle/>
          <a:p>
            <a:r>
              <a:rPr lang="ru-RU" sz="2800" b="1" dirty="0"/>
              <a:t>Возможности использования индивидуального и дифференцированного подходов при обучении умственно отсталых школьников русскому языку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93096"/>
            <a:ext cx="358819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55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ru-RU" dirty="0"/>
              <a:t>проблема является актуальной как для общеобразовательной, так и для коррекционной школы, хотя имеет свою специфику</a:t>
            </a:r>
            <a:r>
              <a:rPr lang="ru-RU" dirty="0" smtClean="0"/>
              <a:t>.</a:t>
            </a:r>
          </a:p>
          <a:p>
            <a:r>
              <a:rPr lang="ru-RU" dirty="0"/>
              <a:t>Реализация дифференцированного и индивидуального подходов в процессе обучения помогает оптимизировать процесс обучения в разнородных группах и добиться как можно более высокого раскрытия потенциала каждого ученика или отдельно взятой группы.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26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 descr="Картинки по запросу дети с овз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23658"/>
            <a:ext cx="4726084" cy="268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645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231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Индивидуальный и дифференцированный подход в обучении детей с интеллектуальными нарушениями </vt:lpstr>
      <vt:lpstr>Индивидуальный подход </vt:lpstr>
      <vt:lpstr>Дифференцированный подход</vt:lpstr>
      <vt:lpstr>Индивидуальный подход необходим умственно отсталым школьникам</vt:lpstr>
      <vt:lpstr>Систематика умственной отсталости.</vt:lpstr>
      <vt:lpstr>Возможности использования индивидуального и дифференцированного подходов при обучении умственно отсталых школьников русскому языку</vt:lpstr>
      <vt:lpstr>Вывод: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и дифференцированный подход в обучении детей с интеллектуальными нарушениями</dc:title>
  <dc:creator>ОЛЯ</dc:creator>
  <cp:lastModifiedBy>ОЛЯ</cp:lastModifiedBy>
  <cp:revision>2</cp:revision>
  <dcterms:created xsi:type="dcterms:W3CDTF">2017-08-30T08:24:04Z</dcterms:created>
  <dcterms:modified xsi:type="dcterms:W3CDTF">2017-08-30T08:39:34Z</dcterms:modified>
</cp:coreProperties>
</file>